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17"/>
  </p:notesMasterIdLst>
  <p:sldIdLst>
    <p:sldId id="416" r:id="rId5"/>
    <p:sldId id="417" r:id="rId6"/>
    <p:sldId id="418" r:id="rId7"/>
    <p:sldId id="419" r:id="rId8"/>
    <p:sldId id="423" r:id="rId9"/>
    <p:sldId id="420" r:id="rId10"/>
    <p:sldId id="427" r:id="rId11"/>
    <p:sldId id="424" r:id="rId12"/>
    <p:sldId id="421" r:id="rId13"/>
    <p:sldId id="422" r:id="rId14"/>
    <p:sldId id="426" r:id="rId15"/>
    <p:sldId id="425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stan Winkler" initials="TW" lastIdx="2" clrIdx="0">
    <p:extLst>
      <p:ext uri="{19B8F6BF-5375-455C-9EA6-DF929625EA0E}">
        <p15:presenceInfo xmlns:p15="http://schemas.microsoft.com/office/powerpoint/2012/main" userId="S::tristan@landofsky.org::29087ba1-cfb9-4d1e-8727-6ca16951da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F0D09-9CF1-4859-8030-F362557EFC0C}" v="3" dt="2022-04-14T14:26:32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5097" autoAdjust="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tan Winkler" userId="29087ba1-cfb9-4d1e-8727-6ca16951dacf" providerId="ADAL" clId="{1CAF0D09-9CF1-4859-8030-F362557EFC0C}"/>
    <pc:docChg chg="undo custSel addSld delSld modSld sldOrd">
      <pc:chgData name="Tristan Winkler" userId="29087ba1-cfb9-4d1e-8727-6ca16951dacf" providerId="ADAL" clId="{1CAF0D09-9CF1-4859-8030-F362557EFC0C}" dt="2022-04-14T14:48:41.750" v="2667" actId="20577"/>
      <pc:docMkLst>
        <pc:docMk/>
      </pc:docMkLst>
      <pc:sldChg chg="modSp mod">
        <pc:chgData name="Tristan Winkler" userId="29087ba1-cfb9-4d1e-8727-6ca16951dacf" providerId="ADAL" clId="{1CAF0D09-9CF1-4859-8030-F362557EFC0C}" dt="2022-04-14T14:48:41.750" v="2667" actId="20577"/>
        <pc:sldMkLst>
          <pc:docMk/>
          <pc:sldMk cId="669107530" sldId="416"/>
        </pc:sldMkLst>
        <pc:spChg chg="mod">
          <ac:chgData name="Tristan Winkler" userId="29087ba1-cfb9-4d1e-8727-6ca16951dacf" providerId="ADAL" clId="{1CAF0D09-9CF1-4859-8030-F362557EFC0C}" dt="2022-04-14T14:48:41.750" v="2667" actId="20577"/>
          <ac:spMkLst>
            <pc:docMk/>
            <pc:sldMk cId="669107530" sldId="416"/>
            <ac:spMk id="2" creationId="{C70D85C3-5EB5-4122-B9C6-40D1027A3234}"/>
          </ac:spMkLst>
        </pc:spChg>
      </pc:sldChg>
      <pc:sldChg chg="addSp modSp new mod modClrScheme chgLayout">
        <pc:chgData name="Tristan Winkler" userId="29087ba1-cfb9-4d1e-8727-6ca16951dacf" providerId="ADAL" clId="{1CAF0D09-9CF1-4859-8030-F362557EFC0C}" dt="2022-04-14T14:26:59.257" v="2656" actId="208"/>
        <pc:sldMkLst>
          <pc:docMk/>
          <pc:sldMk cId="2224633153" sldId="417"/>
        </pc:sldMkLst>
        <pc:spChg chg="mod">
          <ac:chgData name="Tristan Winkler" userId="29087ba1-cfb9-4d1e-8727-6ca16951dacf" providerId="ADAL" clId="{1CAF0D09-9CF1-4859-8030-F362557EFC0C}" dt="2022-04-14T14:25:42.509" v="2588" actId="26606"/>
          <ac:spMkLst>
            <pc:docMk/>
            <pc:sldMk cId="2224633153" sldId="417"/>
            <ac:spMk id="2" creationId="{71A0A0C4-1BE1-4C4C-95E1-DFB805E2BFC8}"/>
          </ac:spMkLst>
        </pc:spChg>
        <pc:spChg chg="mod ord">
          <ac:chgData name="Tristan Winkler" userId="29087ba1-cfb9-4d1e-8727-6ca16951dacf" providerId="ADAL" clId="{1CAF0D09-9CF1-4859-8030-F362557EFC0C}" dt="2022-04-14T14:25:42.509" v="2588" actId="26606"/>
          <ac:spMkLst>
            <pc:docMk/>
            <pc:sldMk cId="2224633153" sldId="417"/>
            <ac:spMk id="3" creationId="{1C47814C-EA1C-499D-999E-4D17F0C44DBA}"/>
          </ac:spMkLst>
        </pc:spChg>
        <pc:spChg chg="add mod">
          <ac:chgData name="Tristan Winkler" userId="29087ba1-cfb9-4d1e-8727-6ca16951dacf" providerId="ADAL" clId="{1CAF0D09-9CF1-4859-8030-F362557EFC0C}" dt="2022-04-14T14:26:30.743" v="2612" actId="1076"/>
          <ac:spMkLst>
            <pc:docMk/>
            <pc:sldMk cId="2224633153" sldId="417"/>
            <ac:spMk id="6" creationId="{7F292D88-B3C1-4C1E-B97E-4F0F85430309}"/>
          </ac:spMkLst>
        </pc:spChg>
        <pc:spChg chg="add mod">
          <ac:chgData name="Tristan Winkler" userId="29087ba1-cfb9-4d1e-8727-6ca16951dacf" providerId="ADAL" clId="{1CAF0D09-9CF1-4859-8030-F362557EFC0C}" dt="2022-04-14T14:26:59.257" v="2656" actId="208"/>
          <ac:spMkLst>
            <pc:docMk/>
            <pc:sldMk cId="2224633153" sldId="417"/>
            <ac:spMk id="7" creationId="{3AAC1B71-95BF-4673-8819-06C9C6260F88}"/>
          </ac:spMkLst>
        </pc:spChg>
        <pc:picChg chg="add mod">
          <ac:chgData name="Tristan Winkler" userId="29087ba1-cfb9-4d1e-8727-6ca16951dacf" providerId="ADAL" clId="{1CAF0D09-9CF1-4859-8030-F362557EFC0C}" dt="2022-04-14T14:25:42.509" v="2588" actId="26606"/>
          <ac:picMkLst>
            <pc:docMk/>
            <pc:sldMk cId="2224633153" sldId="417"/>
            <ac:picMk id="5" creationId="{738FC166-B29D-40AB-86E0-54BC8AAAC938}"/>
          </ac:picMkLst>
        </pc:picChg>
      </pc:sldChg>
      <pc:sldChg chg="modSp new mod">
        <pc:chgData name="Tristan Winkler" userId="29087ba1-cfb9-4d1e-8727-6ca16951dacf" providerId="ADAL" clId="{1CAF0D09-9CF1-4859-8030-F362557EFC0C}" dt="2022-04-14T02:02:40.317" v="784" actId="20577"/>
        <pc:sldMkLst>
          <pc:docMk/>
          <pc:sldMk cId="1029556814" sldId="418"/>
        </pc:sldMkLst>
        <pc:spChg chg="mod">
          <ac:chgData name="Tristan Winkler" userId="29087ba1-cfb9-4d1e-8727-6ca16951dacf" providerId="ADAL" clId="{1CAF0D09-9CF1-4859-8030-F362557EFC0C}" dt="2022-04-14T01:59:02.374" v="389" actId="20577"/>
          <ac:spMkLst>
            <pc:docMk/>
            <pc:sldMk cId="1029556814" sldId="418"/>
            <ac:spMk id="2" creationId="{30D0E8A1-B892-4839-9316-7CFFD14F4314}"/>
          </ac:spMkLst>
        </pc:spChg>
        <pc:spChg chg="mod">
          <ac:chgData name="Tristan Winkler" userId="29087ba1-cfb9-4d1e-8727-6ca16951dacf" providerId="ADAL" clId="{1CAF0D09-9CF1-4859-8030-F362557EFC0C}" dt="2022-04-14T02:02:40.317" v="784" actId="20577"/>
          <ac:spMkLst>
            <pc:docMk/>
            <pc:sldMk cId="1029556814" sldId="418"/>
            <ac:spMk id="3" creationId="{989D6159-E361-44E4-865A-9D1D57351788}"/>
          </ac:spMkLst>
        </pc:spChg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1731733137" sldId="418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1928852452" sldId="419"/>
        </pc:sldMkLst>
      </pc:sldChg>
      <pc:sldChg chg="addSp modSp new mod modClrScheme chgLayout">
        <pc:chgData name="Tristan Winkler" userId="29087ba1-cfb9-4d1e-8727-6ca16951dacf" providerId="ADAL" clId="{1CAF0D09-9CF1-4859-8030-F362557EFC0C}" dt="2022-04-14T02:18:27.380" v="1550" actId="26606"/>
        <pc:sldMkLst>
          <pc:docMk/>
          <pc:sldMk cId="2947570481" sldId="419"/>
        </pc:sldMkLst>
        <pc:spChg chg="mod">
          <ac:chgData name="Tristan Winkler" userId="29087ba1-cfb9-4d1e-8727-6ca16951dacf" providerId="ADAL" clId="{1CAF0D09-9CF1-4859-8030-F362557EFC0C}" dt="2022-04-14T02:18:27.380" v="1550" actId="26606"/>
          <ac:spMkLst>
            <pc:docMk/>
            <pc:sldMk cId="2947570481" sldId="419"/>
            <ac:spMk id="2" creationId="{D99709DF-B036-42FB-B8F1-DCE2872C76DA}"/>
          </ac:spMkLst>
        </pc:spChg>
        <pc:spChg chg="mod">
          <ac:chgData name="Tristan Winkler" userId="29087ba1-cfb9-4d1e-8727-6ca16951dacf" providerId="ADAL" clId="{1CAF0D09-9CF1-4859-8030-F362557EFC0C}" dt="2022-04-14T02:18:27.380" v="1550" actId="26606"/>
          <ac:spMkLst>
            <pc:docMk/>
            <pc:sldMk cId="2947570481" sldId="419"/>
            <ac:spMk id="3" creationId="{76308D1D-6A22-4D13-95D8-A863A16BEA7B}"/>
          </ac:spMkLst>
        </pc:spChg>
        <pc:picChg chg="add mod">
          <ac:chgData name="Tristan Winkler" userId="29087ba1-cfb9-4d1e-8727-6ca16951dacf" providerId="ADAL" clId="{1CAF0D09-9CF1-4859-8030-F362557EFC0C}" dt="2022-04-14T02:18:27.380" v="1550" actId="26606"/>
          <ac:picMkLst>
            <pc:docMk/>
            <pc:sldMk cId="2947570481" sldId="419"/>
            <ac:picMk id="4" creationId="{53CE4BA9-8E83-4D6F-8E8A-2BE9C95CF74E}"/>
          </ac:picMkLst>
        </pc:picChg>
      </pc:sldChg>
      <pc:sldChg chg="modSp new mod">
        <pc:chgData name="Tristan Winkler" userId="29087ba1-cfb9-4d1e-8727-6ca16951dacf" providerId="ADAL" clId="{1CAF0D09-9CF1-4859-8030-F362557EFC0C}" dt="2022-04-14T02:15:07.226" v="1540" actId="20577"/>
        <pc:sldMkLst>
          <pc:docMk/>
          <pc:sldMk cId="2169733262" sldId="420"/>
        </pc:sldMkLst>
        <pc:spChg chg="mod">
          <ac:chgData name="Tristan Winkler" userId="29087ba1-cfb9-4d1e-8727-6ca16951dacf" providerId="ADAL" clId="{1CAF0D09-9CF1-4859-8030-F362557EFC0C}" dt="2022-04-14T01:59:28.179" v="426" actId="20577"/>
          <ac:spMkLst>
            <pc:docMk/>
            <pc:sldMk cId="2169733262" sldId="420"/>
            <ac:spMk id="2" creationId="{2F31CB9D-560D-4516-AB99-B9DF2856DBFF}"/>
          </ac:spMkLst>
        </pc:spChg>
        <pc:spChg chg="mod">
          <ac:chgData name="Tristan Winkler" userId="29087ba1-cfb9-4d1e-8727-6ca16951dacf" providerId="ADAL" clId="{1CAF0D09-9CF1-4859-8030-F362557EFC0C}" dt="2022-04-14T02:15:07.226" v="1540" actId="20577"/>
          <ac:spMkLst>
            <pc:docMk/>
            <pc:sldMk cId="2169733262" sldId="420"/>
            <ac:spMk id="3" creationId="{587297F8-D34A-42F0-AB44-2D60B4CA70BB}"/>
          </ac:spMkLst>
        </pc:spChg>
      </pc:sldChg>
      <pc:sldChg chg="addSp modSp new mod">
        <pc:chgData name="Tristan Winkler" userId="29087ba1-cfb9-4d1e-8727-6ca16951dacf" providerId="ADAL" clId="{1CAF0D09-9CF1-4859-8030-F362557EFC0C}" dt="2022-04-14T02:25:19.101" v="1784" actId="1037"/>
        <pc:sldMkLst>
          <pc:docMk/>
          <pc:sldMk cId="404216594" sldId="421"/>
        </pc:sldMkLst>
        <pc:spChg chg="mod">
          <ac:chgData name="Tristan Winkler" userId="29087ba1-cfb9-4d1e-8727-6ca16951dacf" providerId="ADAL" clId="{1CAF0D09-9CF1-4859-8030-F362557EFC0C}" dt="2022-04-14T02:00:05.760" v="555" actId="20577"/>
          <ac:spMkLst>
            <pc:docMk/>
            <pc:sldMk cId="404216594" sldId="421"/>
            <ac:spMk id="2" creationId="{756FF48D-CC11-4CCD-A02E-803F214CD03A}"/>
          </ac:spMkLst>
        </pc:spChg>
        <pc:spChg chg="mod">
          <ac:chgData name="Tristan Winkler" userId="29087ba1-cfb9-4d1e-8727-6ca16951dacf" providerId="ADAL" clId="{1CAF0D09-9CF1-4859-8030-F362557EFC0C}" dt="2022-04-14T02:24:54.145" v="1776" actId="20577"/>
          <ac:spMkLst>
            <pc:docMk/>
            <pc:sldMk cId="404216594" sldId="421"/>
            <ac:spMk id="3" creationId="{A0710C59-0B18-47FA-9918-5301005399A6}"/>
          </ac:spMkLst>
        </pc:spChg>
        <pc:picChg chg="add mod">
          <ac:chgData name="Tristan Winkler" userId="29087ba1-cfb9-4d1e-8727-6ca16951dacf" providerId="ADAL" clId="{1CAF0D09-9CF1-4859-8030-F362557EFC0C}" dt="2022-04-14T02:25:19.101" v="1784" actId="1037"/>
          <ac:picMkLst>
            <pc:docMk/>
            <pc:sldMk cId="404216594" sldId="421"/>
            <ac:picMk id="5" creationId="{48154268-56BF-40AD-A7EF-F13E02E0E894}"/>
          </ac:picMkLst>
        </pc:picChg>
      </pc:sldChg>
      <pc:sldChg chg="addSp modSp new mod">
        <pc:chgData name="Tristan Winkler" userId="29087ba1-cfb9-4d1e-8727-6ca16951dacf" providerId="ADAL" clId="{1CAF0D09-9CF1-4859-8030-F362557EFC0C}" dt="2022-04-14T02:38:21.368" v="1872" actId="1076"/>
        <pc:sldMkLst>
          <pc:docMk/>
          <pc:sldMk cId="737362371" sldId="422"/>
        </pc:sldMkLst>
        <pc:spChg chg="mod">
          <ac:chgData name="Tristan Winkler" userId="29087ba1-cfb9-4d1e-8727-6ca16951dacf" providerId="ADAL" clId="{1CAF0D09-9CF1-4859-8030-F362557EFC0C}" dt="2022-04-14T02:01:11.493" v="666" actId="20577"/>
          <ac:spMkLst>
            <pc:docMk/>
            <pc:sldMk cId="737362371" sldId="422"/>
            <ac:spMk id="2" creationId="{6AE32739-E34F-437D-940C-EB8BF9CDAC60}"/>
          </ac:spMkLst>
        </pc:spChg>
        <pc:spChg chg="mod">
          <ac:chgData name="Tristan Winkler" userId="29087ba1-cfb9-4d1e-8727-6ca16951dacf" providerId="ADAL" clId="{1CAF0D09-9CF1-4859-8030-F362557EFC0C}" dt="2022-04-14T02:25:30.162" v="1813" actId="20577"/>
          <ac:spMkLst>
            <pc:docMk/>
            <pc:sldMk cId="737362371" sldId="422"/>
            <ac:spMk id="3" creationId="{EE36F0DB-247B-4093-B982-7637CBC10B64}"/>
          </ac:spMkLst>
        </pc:spChg>
        <pc:picChg chg="add mod">
          <ac:chgData name="Tristan Winkler" userId="29087ba1-cfb9-4d1e-8727-6ca16951dacf" providerId="ADAL" clId="{1CAF0D09-9CF1-4859-8030-F362557EFC0C}" dt="2022-04-14T02:38:21.368" v="1872" actId="1076"/>
          <ac:picMkLst>
            <pc:docMk/>
            <pc:sldMk cId="737362371" sldId="422"/>
            <ac:picMk id="5" creationId="{C9CBA1E8-F548-48EF-A772-D37EF85A0C81}"/>
          </ac:picMkLst>
        </pc:picChg>
      </pc:sldChg>
      <pc:sldChg chg="modSp new mod ord">
        <pc:chgData name="Tristan Winkler" userId="29087ba1-cfb9-4d1e-8727-6ca16951dacf" providerId="ADAL" clId="{1CAF0D09-9CF1-4859-8030-F362557EFC0C}" dt="2022-04-14T03:55:06.892" v="2191" actId="20577"/>
        <pc:sldMkLst>
          <pc:docMk/>
          <pc:sldMk cId="566990423" sldId="423"/>
        </pc:sldMkLst>
        <pc:spChg chg="mod">
          <ac:chgData name="Tristan Winkler" userId="29087ba1-cfb9-4d1e-8727-6ca16951dacf" providerId="ADAL" clId="{1CAF0D09-9CF1-4859-8030-F362557EFC0C}" dt="2022-04-14T02:15:15.967" v="1548" actId="20577"/>
          <ac:spMkLst>
            <pc:docMk/>
            <pc:sldMk cId="566990423" sldId="423"/>
            <ac:spMk id="2" creationId="{94A6DEBB-97C0-4194-B27C-9CEB06A6A5DB}"/>
          </ac:spMkLst>
        </pc:spChg>
        <pc:spChg chg="mod">
          <ac:chgData name="Tristan Winkler" userId="29087ba1-cfb9-4d1e-8727-6ca16951dacf" providerId="ADAL" clId="{1CAF0D09-9CF1-4859-8030-F362557EFC0C}" dt="2022-04-14T03:55:06.892" v="2191" actId="20577"/>
          <ac:spMkLst>
            <pc:docMk/>
            <pc:sldMk cId="566990423" sldId="423"/>
            <ac:spMk id="3" creationId="{1CC2DFCF-69FB-4AE5-8171-7FFB96AF4C8E}"/>
          </ac:spMkLst>
        </pc:spChg>
      </pc:sldChg>
      <pc:sldChg chg="addSp delSp modSp new mod ord">
        <pc:chgData name="Tristan Winkler" userId="29087ba1-cfb9-4d1e-8727-6ca16951dacf" providerId="ADAL" clId="{1CAF0D09-9CF1-4859-8030-F362557EFC0C}" dt="2022-04-14T02:43:45.937" v="2185"/>
        <pc:sldMkLst>
          <pc:docMk/>
          <pc:sldMk cId="1857989737" sldId="424"/>
        </pc:sldMkLst>
        <pc:spChg chg="mod">
          <ac:chgData name="Tristan Winkler" userId="29087ba1-cfb9-4d1e-8727-6ca16951dacf" providerId="ADAL" clId="{1CAF0D09-9CF1-4859-8030-F362557EFC0C}" dt="2022-04-14T02:30:03.495" v="1833" actId="20577"/>
          <ac:spMkLst>
            <pc:docMk/>
            <pc:sldMk cId="1857989737" sldId="424"/>
            <ac:spMk id="2" creationId="{A83CF891-7BC4-47C6-A0AB-4A214A2B80B7}"/>
          </ac:spMkLst>
        </pc:spChg>
        <pc:spChg chg="del">
          <ac:chgData name="Tristan Winkler" userId="29087ba1-cfb9-4d1e-8727-6ca16951dacf" providerId="ADAL" clId="{1CAF0D09-9CF1-4859-8030-F362557EFC0C}" dt="2022-04-14T02:32:07.666" v="1834"/>
          <ac:spMkLst>
            <pc:docMk/>
            <pc:sldMk cId="1857989737" sldId="424"/>
            <ac:spMk id="3" creationId="{95473815-71BC-443A-B714-4F495A352BE9}"/>
          </ac:spMkLst>
        </pc:spChg>
        <pc:spChg chg="add del mod">
          <ac:chgData name="Tristan Winkler" userId="29087ba1-cfb9-4d1e-8727-6ca16951dacf" providerId="ADAL" clId="{1CAF0D09-9CF1-4859-8030-F362557EFC0C}" dt="2022-04-14T02:32:54.519" v="1843" actId="478"/>
          <ac:spMkLst>
            <pc:docMk/>
            <pc:sldMk cId="1857989737" sldId="424"/>
            <ac:spMk id="5" creationId="{8D543F32-570D-43E9-984D-919600473D2A}"/>
          </ac:spMkLst>
        </pc:spChg>
        <pc:spChg chg="add del mod">
          <ac:chgData name="Tristan Winkler" userId="29087ba1-cfb9-4d1e-8727-6ca16951dacf" providerId="ADAL" clId="{1CAF0D09-9CF1-4859-8030-F362557EFC0C}" dt="2022-04-14T02:34:55.046" v="1867" actId="478"/>
          <ac:spMkLst>
            <pc:docMk/>
            <pc:sldMk cId="1857989737" sldId="424"/>
            <ac:spMk id="6" creationId="{0A00CA40-B6F9-40A0-BB89-F06194230708}"/>
          </ac:spMkLst>
        </pc:spChg>
        <pc:picChg chg="add mod">
          <ac:chgData name="Tristan Winkler" userId="29087ba1-cfb9-4d1e-8727-6ca16951dacf" providerId="ADAL" clId="{1CAF0D09-9CF1-4859-8030-F362557EFC0C}" dt="2022-04-14T02:32:07.666" v="1834"/>
          <ac:picMkLst>
            <pc:docMk/>
            <pc:sldMk cId="1857989737" sldId="424"/>
            <ac:picMk id="4" creationId="{4D06DCF4-9389-4E8D-A17C-C5A64564D4A6}"/>
          </ac:picMkLst>
        </pc:picChg>
      </pc:sldChg>
      <pc:sldChg chg="modSp new mod">
        <pc:chgData name="Tristan Winkler" userId="29087ba1-cfb9-4d1e-8727-6ca16951dacf" providerId="ADAL" clId="{1CAF0D09-9CF1-4859-8030-F362557EFC0C}" dt="2022-04-14T02:40:29.585" v="2043" actId="20577"/>
        <pc:sldMkLst>
          <pc:docMk/>
          <pc:sldMk cId="2952489393" sldId="425"/>
        </pc:sldMkLst>
        <pc:spChg chg="mod">
          <ac:chgData name="Tristan Winkler" userId="29087ba1-cfb9-4d1e-8727-6ca16951dacf" providerId="ADAL" clId="{1CAF0D09-9CF1-4859-8030-F362557EFC0C}" dt="2022-04-14T02:33:45.205" v="1864" actId="20577"/>
          <ac:spMkLst>
            <pc:docMk/>
            <pc:sldMk cId="2952489393" sldId="425"/>
            <ac:spMk id="2" creationId="{9036C53E-CC75-4EE2-AF5A-6C575A1FD632}"/>
          </ac:spMkLst>
        </pc:spChg>
        <pc:spChg chg="mod">
          <ac:chgData name="Tristan Winkler" userId="29087ba1-cfb9-4d1e-8727-6ca16951dacf" providerId="ADAL" clId="{1CAF0D09-9CF1-4859-8030-F362557EFC0C}" dt="2022-04-14T02:40:29.585" v="2043" actId="20577"/>
          <ac:spMkLst>
            <pc:docMk/>
            <pc:sldMk cId="2952489393" sldId="425"/>
            <ac:spMk id="3" creationId="{118B0AE5-E58C-4F8B-BACE-B040EB76A87C}"/>
          </ac:spMkLst>
        </pc:spChg>
      </pc:sldChg>
      <pc:sldChg chg="addSp delSp modSp new mod modClrScheme chgLayout">
        <pc:chgData name="Tristan Winkler" userId="29087ba1-cfb9-4d1e-8727-6ca16951dacf" providerId="ADAL" clId="{1CAF0D09-9CF1-4859-8030-F362557EFC0C}" dt="2022-04-14T14:11:14.884" v="2584" actId="20577"/>
        <pc:sldMkLst>
          <pc:docMk/>
          <pc:sldMk cId="3836463897" sldId="426"/>
        </pc:sldMkLst>
        <pc:spChg chg="mod">
          <ac:chgData name="Tristan Winkler" userId="29087ba1-cfb9-4d1e-8727-6ca16951dacf" providerId="ADAL" clId="{1CAF0D09-9CF1-4859-8030-F362557EFC0C}" dt="2022-04-14T12:56:09.378" v="2213" actId="26606"/>
          <ac:spMkLst>
            <pc:docMk/>
            <pc:sldMk cId="3836463897" sldId="426"/>
            <ac:spMk id="2" creationId="{B0695DF0-3481-4437-ADB4-DAFBE061F110}"/>
          </ac:spMkLst>
        </pc:spChg>
        <pc:spChg chg="del">
          <ac:chgData name="Tristan Winkler" userId="29087ba1-cfb9-4d1e-8727-6ca16951dacf" providerId="ADAL" clId="{1CAF0D09-9CF1-4859-8030-F362557EFC0C}" dt="2022-04-14T12:56:01.406" v="2212" actId="22"/>
          <ac:spMkLst>
            <pc:docMk/>
            <pc:sldMk cId="3836463897" sldId="426"/>
            <ac:spMk id="3" creationId="{C3CB9759-441C-4A17-B5AD-1F6C8D41CA5E}"/>
          </ac:spMkLst>
        </pc:spChg>
        <pc:spChg chg="add mod">
          <ac:chgData name="Tristan Winkler" userId="29087ba1-cfb9-4d1e-8727-6ca16951dacf" providerId="ADAL" clId="{1CAF0D09-9CF1-4859-8030-F362557EFC0C}" dt="2022-04-14T14:11:14.884" v="2584" actId="20577"/>
          <ac:spMkLst>
            <pc:docMk/>
            <pc:sldMk cId="3836463897" sldId="426"/>
            <ac:spMk id="10" creationId="{8ABED510-84FE-58A3-57ED-5897218F5204}"/>
          </ac:spMkLst>
        </pc:spChg>
        <pc:picChg chg="add mod ord">
          <ac:chgData name="Tristan Winkler" userId="29087ba1-cfb9-4d1e-8727-6ca16951dacf" providerId="ADAL" clId="{1CAF0D09-9CF1-4859-8030-F362557EFC0C}" dt="2022-04-14T12:56:09.378" v="2213" actId="26606"/>
          <ac:picMkLst>
            <pc:docMk/>
            <pc:sldMk cId="3836463897" sldId="426"/>
            <ac:picMk id="5" creationId="{AA9A753C-2E55-48A4-AE48-3C2C5E55E47C}"/>
          </ac:picMkLst>
        </pc:picChg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208270614" sldId="427"/>
        </pc:sldMkLst>
      </pc:sldChg>
      <pc:sldChg chg="addSp delSp modSp new mod modClrScheme chgLayout">
        <pc:chgData name="Tristan Winkler" userId="29087ba1-cfb9-4d1e-8727-6ca16951dacf" providerId="ADAL" clId="{1CAF0D09-9CF1-4859-8030-F362557EFC0C}" dt="2022-04-14T13:07:40.624" v="2334" actId="20577"/>
        <pc:sldMkLst>
          <pc:docMk/>
          <pc:sldMk cId="712151524" sldId="427"/>
        </pc:sldMkLst>
        <pc:spChg chg="mod">
          <ac:chgData name="Tristan Winkler" userId="29087ba1-cfb9-4d1e-8727-6ca16951dacf" providerId="ADAL" clId="{1CAF0D09-9CF1-4859-8030-F362557EFC0C}" dt="2022-04-14T13:07:10.188" v="2223" actId="26606"/>
          <ac:spMkLst>
            <pc:docMk/>
            <pc:sldMk cId="712151524" sldId="427"/>
            <ac:spMk id="2" creationId="{0963B670-AB8A-4952-9C58-A4EAD0F74865}"/>
          </ac:spMkLst>
        </pc:spChg>
        <pc:spChg chg="del">
          <ac:chgData name="Tristan Winkler" userId="29087ba1-cfb9-4d1e-8727-6ca16951dacf" providerId="ADAL" clId="{1CAF0D09-9CF1-4859-8030-F362557EFC0C}" dt="2022-04-14T13:07:05.335" v="2222" actId="22"/>
          <ac:spMkLst>
            <pc:docMk/>
            <pc:sldMk cId="712151524" sldId="427"/>
            <ac:spMk id="3" creationId="{AD4D7934-F203-46A6-A6D3-2B4017BB1D8C}"/>
          </ac:spMkLst>
        </pc:spChg>
        <pc:spChg chg="add mod">
          <ac:chgData name="Tristan Winkler" userId="29087ba1-cfb9-4d1e-8727-6ca16951dacf" providerId="ADAL" clId="{1CAF0D09-9CF1-4859-8030-F362557EFC0C}" dt="2022-04-14T13:07:40.624" v="2334" actId="20577"/>
          <ac:spMkLst>
            <pc:docMk/>
            <pc:sldMk cId="712151524" sldId="427"/>
            <ac:spMk id="10" creationId="{6B6AB4DC-760B-97C5-68D5-6A0178F658AF}"/>
          </ac:spMkLst>
        </pc:spChg>
        <pc:picChg chg="add mod ord">
          <ac:chgData name="Tristan Winkler" userId="29087ba1-cfb9-4d1e-8727-6ca16951dacf" providerId="ADAL" clId="{1CAF0D09-9CF1-4859-8030-F362557EFC0C}" dt="2022-04-14T13:07:10.188" v="2223" actId="26606"/>
          <ac:picMkLst>
            <pc:docMk/>
            <pc:sldMk cId="712151524" sldId="427"/>
            <ac:picMk id="5" creationId="{6F5A8F4E-A7D0-44CB-AD39-23D93CE26335}"/>
          </ac:picMkLst>
        </pc:picChg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2362778177" sldId="428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63464668" sldId="429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4001436506" sldId="430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307797" sldId="431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3744368600" sldId="432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1506558455" sldId="448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2153865358" sldId="449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4193064358" sldId="450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3021509260" sldId="451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3660691662" sldId="463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115371072" sldId="464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1299139046" sldId="465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2201144914" sldId="466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3363475092" sldId="515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47686467" sldId="528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3862440934" sldId="538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4077255051" sldId="539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3452072475" sldId="543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4180526723" sldId="544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3820108862" sldId="545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374343323" sldId="546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4025612139" sldId="547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1361428785" sldId="550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873264683" sldId="551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1177855826" sldId="552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2710519418" sldId="558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3766707980" sldId="559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3415115580" sldId="560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651544812" sldId="561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481749326" sldId="562"/>
        </pc:sldMkLst>
      </pc:sldChg>
      <pc:sldChg chg="del">
        <pc:chgData name="Tristan Winkler" userId="29087ba1-cfb9-4d1e-8727-6ca16951dacf" providerId="ADAL" clId="{1CAF0D09-9CF1-4859-8030-F362557EFC0C}" dt="2022-04-14T01:49:05.369" v="0" actId="47"/>
        <pc:sldMkLst>
          <pc:docMk/>
          <pc:sldMk cId="123769676" sldId="5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85798-C514-49EB-B8D0-8EAEBB63859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90339-C889-4058-A53F-CC81CEB9C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6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DD68-0022-4870-B687-E6229979F8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B73F-AC38-4294-A465-F9927F5C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DD68-0022-4870-B687-E6229979F8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B73F-AC38-4294-A465-F9927F5C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DD68-0022-4870-B687-E6229979F8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B73F-AC38-4294-A465-F9927F5C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DD68-0022-4870-B687-E6229979F8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B73F-AC38-4294-A465-F9927F5C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DD68-0022-4870-B687-E6229979F8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B73F-AC38-4294-A465-F9927F5C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DD68-0022-4870-B687-E6229979F8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B73F-AC38-4294-A465-F9927F5C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DD68-0022-4870-B687-E6229979F8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B73F-AC38-4294-A465-F9927F5C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DD68-0022-4870-B687-E6229979F8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B73F-AC38-4294-A465-F9927F5C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DD68-0022-4870-B687-E6229979F8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B73F-AC38-4294-A465-F9927F5C6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DD68-0022-4870-B687-E6229979F8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B73F-AC38-4294-A465-F9927F5C6F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DD68-0022-4870-B687-E6229979F8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9BB73F-AC38-4294-A465-F9927F5C6F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49BB73F-AC38-4294-A465-F9927F5C6F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458DD68-0022-4870-B687-E6229979F82E}" type="datetimeFigureOut">
              <a:rPr lang="en-US" smtClean="0"/>
              <a:t>4/13/2022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85C3-5EB5-4122-B9C6-40D1027A3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dirty="0" err="1"/>
              <a:t>Merrimon</a:t>
            </a:r>
            <a:r>
              <a:rPr lang="en-US" dirty="0"/>
              <a:t>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A51C4-9764-4C2C-8A82-9E6858F466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French Broad River MPO</a:t>
            </a:r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17D95-D5BF-4D9A-ACEA-722FE4229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359908"/>
            <a:ext cx="1402080" cy="14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0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2739-E34F-437D-940C-EB8BF9CDA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6F0DB-247B-4093-B982-7637CBC10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Congestion Management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BA1E8-F548-48EF-A772-D37EF85A0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46" y="2133600"/>
            <a:ext cx="667730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6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5DF0-3481-4437-ADB4-DAFBE061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Planning Background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9A753C-2E55-48A4-AE48-3C2C5E55E4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259836"/>
            <a:ext cx="3657600" cy="1143000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ABED510-84FE-58A3-57ED-5897218F5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intersection projects funded in P 3.0 were defunded in 2020</a:t>
            </a:r>
          </a:p>
          <a:p>
            <a:r>
              <a:rPr lang="en-US" dirty="0"/>
              <a:t>Initially proposed five-lane cross-section between WT Weaver and Edgewood on </a:t>
            </a:r>
            <a:r>
              <a:rPr lang="en-US" dirty="0" err="1"/>
              <a:t>Merrimon</a:t>
            </a:r>
            <a:endParaRPr lang="en-US" dirty="0"/>
          </a:p>
          <a:p>
            <a:r>
              <a:rPr lang="en-US" dirty="0"/>
              <a:t>Negative public feedback at meetings in 2018</a:t>
            </a:r>
          </a:p>
        </p:txBody>
      </p:sp>
    </p:spTree>
    <p:extLst>
      <p:ext uri="{BB962C8B-B14F-4D97-AF65-F5344CB8AC3E}">
        <p14:creationId xmlns:p14="http://schemas.microsoft.com/office/powerpoint/2010/main" val="383646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C53E-CC75-4EE2-AF5A-6C575A1F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B0AE5-E58C-4F8B-BACE-B040EB76A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 road diet on </a:t>
            </a:r>
            <a:r>
              <a:rPr lang="en-US" dirty="0" err="1"/>
              <a:t>Merrimon</a:t>
            </a:r>
            <a:r>
              <a:rPr lang="en-US" dirty="0"/>
              <a:t> work without immediate improvements to intersections and other improvements?</a:t>
            </a:r>
          </a:p>
        </p:txBody>
      </p:sp>
    </p:spTree>
    <p:extLst>
      <p:ext uri="{BB962C8B-B14F-4D97-AF65-F5344CB8AC3E}">
        <p14:creationId xmlns:p14="http://schemas.microsoft.com/office/powerpoint/2010/main" val="295248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0A0C4-1BE1-4C4C-95E1-DFB805E2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>
            <a:normAutofit/>
          </a:bodyPr>
          <a:lstStyle/>
          <a:p>
            <a:r>
              <a:rPr lang="en-US" dirty="0"/>
              <a:t>General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FC166-B29D-40AB-86E0-54BC8AAAC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4" y="0"/>
            <a:ext cx="7242772" cy="54864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7814C-EA1C-499D-999E-4D17F0C44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NCDOT plans to resurface US 25 from Southside Avenue to Midland Drive in 2022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Implementing a road diet from WT Weaver Boulevard to Wembley Drive (current end of the four-lane cross-section) is being considered as part of the resurfacing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92D88-B3C1-4C1E-B97E-4F0F85430309}"/>
              </a:ext>
            </a:extLst>
          </p:cNvPr>
          <p:cNvSpPr txBox="1"/>
          <p:nvPr/>
        </p:nvSpPr>
        <p:spPr>
          <a:xfrm>
            <a:off x="4800600" y="3733800"/>
            <a:ext cx="254011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MTP Road Diet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C1B71-95BF-4673-8819-06C9C6260F88}"/>
              </a:ext>
            </a:extLst>
          </p:cNvPr>
          <p:cNvSpPr txBox="1"/>
          <p:nvPr/>
        </p:nvSpPr>
        <p:spPr>
          <a:xfrm>
            <a:off x="5029200" y="1220569"/>
            <a:ext cx="27432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Proposed Road Diet Through Resurfacing</a:t>
            </a:r>
          </a:p>
        </p:txBody>
      </p:sp>
    </p:spTree>
    <p:extLst>
      <p:ext uri="{BB962C8B-B14F-4D97-AF65-F5344CB8AC3E}">
        <p14:creationId xmlns:p14="http://schemas.microsoft.com/office/powerpoint/2010/main" val="222463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E8A1-B892-4839-9316-7CFFD14F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Streets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D6159-E361-44E4-865A-9D1D57351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adopted in 2012 and further refined in 2019: </a:t>
            </a:r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“The purpose of this policy is to guide existing decision making and design processes to ensure that all users are included during the planning, design, construction, funding, operation and </a:t>
            </a:r>
            <a:r>
              <a:rPr lang="en-US" b="1" u="sng" dirty="0"/>
              <a:t>maintenance</a:t>
            </a:r>
            <a:r>
              <a:rPr lang="en-US" dirty="0"/>
              <a:t> of North Carolina’s transportation network, and will not create barriers or hazards to the movements of those users.”</a:t>
            </a:r>
          </a:p>
        </p:txBody>
      </p:sp>
    </p:spTree>
    <p:extLst>
      <p:ext uri="{BB962C8B-B14F-4D97-AF65-F5344CB8AC3E}">
        <p14:creationId xmlns:p14="http://schemas.microsoft.com/office/powerpoint/2010/main" val="102955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09DF-B036-42FB-B8F1-DCE2872C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Road Diet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08D1D-6A22-4D13-95D8-A863A16BE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FHWA Proven Safety Countermeasure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19-47% reduction in total crashes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Reduction of rear-end and left-turn crashes due to the dedicated left-turn lane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Reduced right-angle crashes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Fewer lanes for pedestrians to cross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Opportunity to add bike lanes, parking, additional pedestrian space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More consistent speeds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Typically implemented on roads with 25,000 AADT or less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E4BA9-8E83-4D6F-8E8A-2BE9C95CF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524354"/>
            <a:ext cx="3657600" cy="2613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757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DEBB-97C0-4194-B27C-9CEB06A6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2DFCF-69FB-4AE5-8171-7FFB96AF4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  <a:p>
            <a:pPr lvl="1"/>
            <a:r>
              <a:rPr lang="en-US" dirty="0"/>
              <a:t>31 recorded bicycle and pedestrian crashes </a:t>
            </a:r>
          </a:p>
          <a:p>
            <a:pPr lvl="1"/>
            <a:r>
              <a:rPr lang="en-US" dirty="0"/>
              <a:t>150% crash rate of similar roadway segments </a:t>
            </a:r>
          </a:p>
          <a:p>
            <a:r>
              <a:rPr lang="en-US" dirty="0"/>
              <a:t>Volumes</a:t>
            </a:r>
          </a:p>
          <a:p>
            <a:r>
              <a:rPr lang="en-US" dirty="0"/>
              <a:t>NOTE: volumes about 12-18% higher in 2019</a:t>
            </a:r>
          </a:p>
          <a:p>
            <a:pPr lvl="1"/>
            <a:r>
              <a:rPr lang="en-US" dirty="0"/>
              <a:t>North of WT Weaver (2020)</a:t>
            </a:r>
          </a:p>
          <a:p>
            <a:pPr lvl="2"/>
            <a:r>
              <a:rPr lang="en-US" dirty="0"/>
              <a:t>11,500-20,000</a:t>
            </a:r>
          </a:p>
          <a:p>
            <a:pPr lvl="1"/>
            <a:r>
              <a:rPr lang="en-US" dirty="0"/>
              <a:t>South of WT Weaver (2020)</a:t>
            </a:r>
          </a:p>
          <a:p>
            <a:pPr lvl="2"/>
            <a:r>
              <a:rPr lang="en-US" dirty="0"/>
              <a:t>18,500-21,000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9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CB9D-560D-4516-AB99-B9DF285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297F8-D34A-42F0-AB44-2D60B4CA7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Intersections on </a:t>
            </a:r>
            <a:r>
              <a:rPr lang="en-US" dirty="0" err="1"/>
              <a:t>Merrimon</a:t>
            </a:r>
            <a:r>
              <a:rPr lang="en-US" dirty="0"/>
              <a:t> with safety issues identified in NCDOT HSIP reports between 2017-2021</a:t>
            </a:r>
          </a:p>
          <a:p>
            <a:pPr lvl="1"/>
            <a:r>
              <a:rPr lang="en-US" dirty="0"/>
              <a:t>Just north of Beaverdam</a:t>
            </a:r>
          </a:p>
          <a:p>
            <a:pPr lvl="1"/>
            <a:r>
              <a:rPr lang="en-US" dirty="0" err="1"/>
              <a:t>Ottari</a:t>
            </a:r>
            <a:r>
              <a:rPr lang="en-US" dirty="0"/>
              <a:t> Road</a:t>
            </a:r>
          </a:p>
          <a:p>
            <a:pPr lvl="1"/>
            <a:r>
              <a:rPr lang="en-US" dirty="0" err="1"/>
              <a:t>Maney</a:t>
            </a:r>
            <a:r>
              <a:rPr lang="en-US" dirty="0"/>
              <a:t> Avenue</a:t>
            </a:r>
          </a:p>
          <a:p>
            <a:pPr lvl="1"/>
            <a:r>
              <a:rPr lang="en-US" dirty="0"/>
              <a:t>Edgewood Road</a:t>
            </a:r>
          </a:p>
          <a:p>
            <a:pPr lvl="1"/>
            <a:r>
              <a:rPr lang="en-US" dirty="0" err="1"/>
              <a:t>Westall</a:t>
            </a:r>
            <a:r>
              <a:rPr lang="en-US" dirty="0"/>
              <a:t> Drive</a:t>
            </a:r>
          </a:p>
          <a:p>
            <a:pPr lvl="1"/>
            <a:r>
              <a:rPr lang="en-US" dirty="0"/>
              <a:t>Murdock Avenue</a:t>
            </a:r>
          </a:p>
          <a:p>
            <a:pPr lvl="1"/>
            <a:r>
              <a:rPr lang="en-US" dirty="0"/>
              <a:t>Coleman Avenue</a:t>
            </a:r>
          </a:p>
          <a:p>
            <a:pPr lvl="1"/>
            <a:r>
              <a:rPr lang="en-US" dirty="0"/>
              <a:t>Hillside Drive</a:t>
            </a:r>
          </a:p>
          <a:p>
            <a:pPr lvl="1"/>
            <a:r>
              <a:rPr lang="en-US" dirty="0"/>
              <a:t>Woodrow Avenue</a:t>
            </a:r>
          </a:p>
          <a:p>
            <a:pPr lvl="1"/>
            <a:r>
              <a:rPr lang="en-US" dirty="0" err="1"/>
              <a:t>Merrimon</a:t>
            </a:r>
            <a:r>
              <a:rPr lang="en-US" dirty="0"/>
              <a:t> Drive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B670-AB8A-4952-9C58-A4EAD0F7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Context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5A8F4E-A7D0-44CB-AD39-23D93CE263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314" r="18912" b="-2"/>
          <a:stretch/>
        </p:blipFill>
        <p:spPr>
          <a:xfrm>
            <a:off x="457200" y="1536192"/>
            <a:ext cx="3657600" cy="4590288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B6AB4DC-760B-97C5-68D5-6A0178F65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/>
          <a:p>
            <a:r>
              <a:rPr lang="en-US" dirty="0"/>
              <a:t>Walkable context suggests latent demand</a:t>
            </a:r>
          </a:p>
          <a:p>
            <a:pPr lvl="1"/>
            <a:r>
              <a:rPr lang="en-US" dirty="0"/>
              <a:t>FBRMPO Congestion Management Process</a:t>
            </a:r>
          </a:p>
          <a:p>
            <a:pPr lvl="1"/>
            <a:r>
              <a:rPr lang="en-US" dirty="0"/>
              <a:t>EPA Smart Location Database</a:t>
            </a:r>
          </a:p>
        </p:txBody>
      </p:sp>
    </p:spTree>
    <p:extLst>
      <p:ext uri="{BB962C8B-B14F-4D97-AF65-F5344CB8AC3E}">
        <p14:creationId xmlns:p14="http://schemas.microsoft.com/office/powerpoint/2010/main" val="71215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F891-7BC4-47C6-A0AB-4A214A2B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Background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06DCF4-9389-4E8D-A17C-C5A64564D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3511"/>
            <a:ext cx="7620000" cy="30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8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F48D-CC11-4CCD-A02E-803F214C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10C59-0B18-47FA-9918-530100539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2045 Metropolitan Transportation Plan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54268-56BF-40AD-A7EF-F13E02E0E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63762"/>
            <a:ext cx="584507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6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458797"/>
      </a:accent1>
      <a:accent2>
        <a:srgbClr val="BFBFBF"/>
      </a:accent2>
      <a:accent3>
        <a:srgbClr val="D8D8D8"/>
      </a:accent3>
      <a:accent4>
        <a:srgbClr val="7F7F7F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A5353E715EF49BDF6AFA9E5039D00" ma:contentTypeVersion="13" ma:contentTypeDescription="Create a new document." ma:contentTypeScope="" ma:versionID="26c98fb3c04364a27153783d7882a9f4">
  <xsd:schema xmlns:xsd="http://www.w3.org/2001/XMLSchema" xmlns:xs="http://www.w3.org/2001/XMLSchema" xmlns:p="http://schemas.microsoft.com/office/2006/metadata/properties" xmlns:ns2="233b0b89-9944-4f46-a305-492c24b1a56f" xmlns:ns3="ed5c25aa-bf4c-44e3-a77b-42eb9502703b" targetNamespace="http://schemas.microsoft.com/office/2006/metadata/properties" ma:root="true" ma:fieldsID="06ebc55d8cd7737e6b89905c12c09b4c" ns2:_="" ns3:_="">
    <xsd:import namespace="233b0b89-9944-4f46-a305-492c24b1a56f"/>
    <xsd:import namespace="ed5c25aa-bf4c-44e3-a77b-42eb95027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b0b89-9944-4f46-a305-492c24b1a5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c25aa-bf4c-44e3-a77b-42eb95027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422669-3298-4E0C-B901-0A26A91F742C}">
  <ds:schemaRefs>
    <ds:schemaRef ds:uri="233b0b89-9944-4f46-a305-492c24b1a56f"/>
    <ds:schemaRef ds:uri="ed5c25aa-bf4c-44e3-a77b-42eb9502703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54EFBA-711F-4DC7-BE2D-090FB4E4FB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33224C-F5A4-4F2D-B75A-F6A83EDE1D16}">
  <ds:schemaRefs>
    <ds:schemaRef ds:uri="233b0b89-9944-4f46-a305-492c24b1a56f"/>
    <ds:schemaRef ds:uri="ed5c25aa-bf4c-44e3-a77b-42eb950270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7022</TotalTime>
  <Words>337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Adjacency</vt:lpstr>
      <vt:lpstr>Merrimon Information</vt:lpstr>
      <vt:lpstr>General Summary</vt:lpstr>
      <vt:lpstr>Complete Streets</vt:lpstr>
      <vt:lpstr>Road Diet Benefits</vt:lpstr>
      <vt:lpstr>Context</vt:lpstr>
      <vt:lpstr>Context</vt:lpstr>
      <vt:lpstr>Context</vt:lpstr>
      <vt:lpstr>Planning Background</vt:lpstr>
      <vt:lpstr>Planning Background</vt:lpstr>
      <vt:lpstr>Planning Background</vt:lpstr>
      <vt:lpstr>Planning Background</vt:lpstr>
      <vt:lpstr>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MPO Board 06.24.21</dc:title>
  <dc:creator>Tristan Winkler</dc:creator>
  <cp:lastModifiedBy>Tristan Winkler</cp:lastModifiedBy>
  <cp:revision>8</cp:revision>
  <cp:lastPrinted>2022-01-28T20:42:46Z</cp:lastPrinted>
  <dcterms:created xsi:type="dcterms:W3CDTF">2021-06-24T15:03:14Z</dcterms:created>
  <dcterms:modified xsi:type="dcterms:W3CDTF">2022-04-14T14:48:50Z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0x0101002CEA5353E715EF49BDF6AFA9E5039D00</vt:lpwstr>
  </property>
</Properties>
</file>