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7" r:id="rId6"/>
    <p:sldId id="258" r:id="rId7"/>
    <p:sldId id="259" r:id="rId8"/>
    <p:sldId id="306" r:id="rId9"/>
    <p:sldId id="281" r:id="rId10"/>
    <p:sldId id="295" r:id="rId11"/>
    <p:sldId id="296" r:id="rId12"/>
    <p:sldId id="297" r:id="rId13"/>
    <p:sldId id="298" r:id="rId14"/>
    <p:sldId id="299" r:id="rId15"/>
    <p:sldId id="277" r:id="rId16"/>
    <p:sldId id="265" r:id="rId17"/>
    <p:sldId id="300" r:id="rId18"/>
    <p:sldId id="301" r:id="rId19"/>
    <p:sldId id="316" r:id="rId20"/>
    <p:sldId id="302" r:id="rId21"/>
    <p:sldId id="303" r:id="rId22"/>
    <p:sldId id="304" r:id="rId23"/>
    <p:sldId id="305" r:id="rId24"/>
    <p:sldId id="307" r:id="rId25"/>
    <p:sldId id="308" r:id="rId26"/>
    <p:sldId id="310" r:id="rId27"/>
    <p:sldId id="311" r:id="rId28"/>
    <p:sldId id="312" r:id="rId29"/>
    <p:sldId id="317" r:id="rId30"/>
    <p:sldId id="318" r:id="rId31"/>
    <p:sldId id="313" r:id="rId32"/>
    <p:sldId id="31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F40C9A-4D1A-4BC1-8646-D3A4873F9517}" v="161" dt="2023-09-21T15:53:22.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564" autoAdjust="0"/>
  </p:normalViewPr>
  <p:slideViewPr>
    <p:cSldViewPr snapToGrid="0">
      <p:cViewPr varScale="1">
        <p:scale>
          <a:sx n="104" d="100"/>
          <a:sy n="104"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Adams" userId="70f272e8-1aad-441f-9f30-09e5355221d3" providerId="ADAL" clId="{9AF40C9A-4D1A-4BC1-8646-D3A4873F9517}"/>
    <pc:docChg chg="undo redo custSel addSld delSld modSld">
      <pc:chgData name="Scott Adams" userId="70f272e8-1aad-441f-9f30-09e5355221d3" providerId="ADAL" clId="{9AF40C9A-4D1A-4BC1-8646-D3A4873F9517}" dt="2023-09-21T15:53:26.742" v="1408" actId="1076"/>
      <pc:docMkLst>
        <pc:docMk/>
      </pc:docMkLst>
      <pc:sldChg chg="modSp mod">
        <pc:chgData name="Scott Adams" userId="70f272e8-1aad-441f-9f30-09e5355221d3" providerId="ADAL" clId="{9AF40C9A-4D1A-4BC1-8646-D3A4873F9517}" dt="2023-09-14T20:11:13.427" v="667" actId="20577"/>
        <pc:sldMkLst>
          <pc:docMk/>
          <pc:sldMk cId="4096735100" sldId="256"/>
        </pc:sldMkLst>
        <pc:spChg chg="mod">
          <ac:chgData name="Scott Adams" userId="70f272e8-1aad-441f-9f30-09e5355221d3" providerId="ADAL" clId="{9AF40C9A-4D1A-4BC1-8646-D3A4873F9517}" dt="2023-09-14T20:11:13.427" v="667" actId="20577"/>
          <ac:spMkLst>
            <pc:docMk/>
            <pc:sldMk cId="4096735100" sldId="256"/>
            <ac:spMk id="3" creationId="{3406B635-9707-74A5-9A66-BE6D87C65D35}"/>
          </ac:spMkLst>
        </pc:spChg>
      </pc:sldChg>
      <pc:sldChg chg="addSp delSp modSp mod modNotesTx">
        <pc:chgData name="Scott Adams" userId="70f272e8-1aad-441f-9f30-09e5355221d3" providerId="ADAL" clId="{9AF40C9A-4D1A-4BC1-8646-D3A4873F9517}" dt="2023-09-06T21:39:39.116" v="54" actId="20577"/>
        <pc:sldMkLst>
          <pc:docMk/>
          <pc:sldMk cId="2775121511" sldId="257"/>
        </pc:sldMkLst>
        <pc:spChg chg="mod">
          <ac:chgData name="Scott Adams" userId="70f272e8-1aad-441f-9f30-09e5355221d3" providerId="ADAL" clId="{9AF40C9A-4D1A-4BC1-8646-D3A4873F9517}" dt="2023-09-06T21:39:08.728" v="28" actId="20577"/>
          <ac:spMkLst>
            <pc:docMk/>
            <pc:sldMk cId="2775121511" sldId="257"/>
            <ac:spMk id="16" creationId="{A63DEB26-A833-3008-5EFC-E0F548B8186B}"/>
          </ac:spMkLst>
        </pc:spChg>
        <pc:picChg chg="add mod">
          <ac:chgData name="Scott Adams" userId="70f272e8-1aad-441f-9f30-09e5355221d3" providerId="ADAL" clId="{9AF40C9A-4D1A-4BC1-8646-D3A4873F9517}" dt="2023-09-06T21:38:57.903" v="24" actId="14100"/>
          <ac:picMkLst>
            <pc:docMk/>
            <pc:sldMk cId="2775121511" sldId="257"/>
            <ac:picMk id="4" creationId="{D46E8BB3-8621-EF63-9760-47EA638EAE48}"/>
          </ac:picMkLst>
        </pc:picChg>
        <pc:picChg chg="del">
          <ac:chgData name="Scott Adams" userId="70f272e8-1aad-441f-9f30-09e5355221d3" providerId="ADAL" clId="{9AF40C9A-4D1A-4BC1-8646-D3A4873F9517}" dt="2023-09-06T21:38:28.605" v="19" actId="478"/>
          <ac:picMkLst>
            <pc:docMk/>
            <pc:sldMk cId="2775121511" sldId="257"/>
            <ac:picMk id="11" creationId="{90AA0B6D-B5E8-F87F-100A-FAFAFAC60370}"/>
          </ac:picMkLst>
        </pc:picChg>
      </pc:sldChg>
      <pc:sldChg chg="addSp modSp mod">
        <pc:chgData name="Scott Adams" userId="70f272e8-1aad-441f-9f30-09e5355221d3" providerId="ADAL" clId="{9AF40C9A-4D1A-4BC1-8646-D3A4873F9517}" dt="2023-09-14T13:53:59.566" v="547" actId="1037"/>
        <pc:sldMkLst>
          <pc:docMk/>
          <pc:sldMk cId="1956246924" sldId="265"/>
        </pc:sldMkLst>
        <pc:spChg chg="mod">
          <ac:chgData name="Scott Adams" userId="70f272e8-1aad-441f-9f30-09e5355221d3" providerId="ADAL" clId="{9AF40C9A-4D1A-4BC1-8646-D3A4873F9517}" dt="2023-09-14T13:53:59.566" v="547" actId="1037"/>
          <ac:spMkLst>
            <pc:docMk/>
            <pc:sldMk cId="1956246924" sldId="265"/>
            <ac:spMk id="3" creationId="{C7799E34-347A-33A6-1FD6-A44C51A1D75C}"/>
          </ac:spMkLst>
        </pc:spChg>
        <pc:spChg chg="add mod">
          <ac:chgData name="Scott Adams" userId="70f272e8-1aad-441f-9f30-09e5355221d3" providerId="ADAL" clId="{9AF40C9A-4D1A-4BC1-8646-D3A4873F9517}" dt="2023-09-14T13:53:44.993" v="544" actId="14100"/>
          <ac:spMkLst>
            <pc:docMk/>
            <pc:sldMk cId="1956246924" sldId="265"/>
            <ac:spMk id="4" creationId="{F7BEF739-66A9-B242-A3F0-FCC695421444}"/>
          </ac:spMkLst>
        </pc:spChg>
        <pc:spChg chg="add mod">
          <ac:chgData name="Scott Adams" userId="70f272e8-1aad-441f-9f30-09e5355221d3" providerId="ADAL" clId="{9AF40C9A-4D1A-4BC1-8646-D3A4873F9517}" dt="2023-09-14T13:53:47.843" v="545" actId="1076"/>
          <ac:spMkLst>
            <pc:docMk/>
            <pc:sldMk cId="1956246924" sldId="265"/>
            <ac:spMk id="10" creationId="{5A5B4499-CC7C-086D-E1BF-D38B85E6A5D6}"/>
          </ac:spMkLst>
        </pc:spChg>
      </pc:sldChg>
      <pc:sldChg chg="addSp modSp mod">
        <pc:chgData name="Scott Adams" userId="70f272e8-1aad-441f-9f30-09e5355221d3" providerId="ADAL" clId="{9AF40C9A-4D1A-4BC1-8646-D3A4873F9517}" dt="2023-09-21T14:41:23.112" v="919" actId="1037"/>
        <pc:sldMkLst>
          <pc:docMk/>
          <pc:sldMk cId="2684901996" sldId="295"/>
        </pc:sldMkLst>
        <pc:spChg chg="add mod">
          <ac:chgData name="Scott Adams" userId="70f272e8-1aad-441f-9f30-09e5355221d3" providerId="ADAL" clId="{9AF40C9A-4D1A-4BC1-8646-D3A4873F9517}" dt="2023-09-21T14:41:16.721" v="879" actId="1076"/>
          <ac:spMkLst>
            <pc:docMk/>
            <pc:sldMk cId="2684901996" sldId="295"/>
            <ac:spMk id="3" creationId="{AD8972B6-E958-ECA4-2299-FB7F590894D7}"/>
          </ac:spMkLst>
        </pc:spChg>
        <pc:picChg chg="mod modCrop">
          <ac:chgData name="Scott Adams" userId="70f272e8-1aad-441f-9f30-09e5355221d3" providerId="ADAL" clId="{9AF40C9A-4D1A-4BC1-8646-D3A4873F9517}" dt="2023-09-21T14:41:23.112" v="919" actId="1037"/>
          <ac:picMkLst>
            <pc:docMk/>
            <pc:sldMk cId="2684901996" sldId="295"/>
            <ac:picMk id="4" creationId="{2937A2AB-3967-CB0D-1892-1028EDD8D090}"/>
          </ac:picMkLst>
        </pc:picChg>
      </pc:sldChg>
      <pc:sldChg chg="addSp delSp modSp mod">
        <pc:chgData name="Scott Adams" userId="70f272e8-1aad-441f-9f30-09e5355221d3" providerId="ADAL" clId="{9AF40C9A-4D1A-4BC1-8646-D3A4873F9517}" dt="2023-09-21T15:07:25.470" v="1083" actId="255"/>
        <pc:sldMkLst>
          <pc:docMk/>
          <pc:sldMk cId="4281952079" sldId="300"/>
        </pc:sldMkLst>
        <pc:spChg chg="add del mod">
          <ac:chgData name="Scott Adams" userId="70f272e8-1aad-441f-9f30-09e5355221d3" providerId="ADAL" clId="{9AF40C9A-4D1A-4BC1-8646-D3A4873F9517}" dt="2023-09-21T14:50:30.797" v="942" actId="478"/>
          <ac:spMkLst>
            <pc:docMk/>
            <pc:sldMk cId="4281952079" sldId="300"/>
            <ac:spMk id="3" creationId="{2CBDA763-A0D8-7172-C0E3-1307F1301E9F}"/>
          </ac:spMkLst>
        </pc:spChg>
        <pc:spChg chg="add mod">
          <ac:chgData name="Scott Adams" userId="70f272e8-1aad-441f-9f30-09e5355221d3" providerId="ADAL" clId="{9AF40C9A-4D1A-4BC1-8646-D3A4873F9517}" dt="2023-09-21T15:07:25.470" v="1083" actId="255"/>
          <ac:spMkLst>
            <pc:docMk/>
            <pc:sldMk cId="4281952079" sldId="300"/>
            <ac:spMk id="10" creationId="{D37D0B18-F941-A860-7582-7AB1F5BA7CE2}"/>
          </ac:spMkLst>
        </pc:spChg>
        <pc:picChg chg="add del">
          <ac:chgData name="Scott Adams" userId="70f272e8-1aad-441f-9f30-09e5355221d3" providerId="ADAL" clId="{9AF40C9A-4D1A-4BC1-8646-D3A4873F9517}" dt="2023-09-21T14:51:53.629" v="944" actId="478"/>
          <ac:picMkLst>
            <pc:docMk/>
            <pc:sldMk cId="4281952079" sldId="300"/>
            <ac:picMk id="7" creationId="{027F8A15-9281-9D41-1267-D8B6305C566A}"/>
          </ac:picMkLst>
        </pc:picChg>
        <pc:picChg chg="add mod">
          <ac:chgData name="Scott Adams" userId="70f272e8-1aad-441f-9f30-09e5355221d3" providerId="ADAL" clId="{9AF40C9A-4D1A-4BC1-8646-D3A4873F9517}" dt="2023-09-21T15:05:19.608" v="1024" actId="1035"/>
          <ac:picMkLst>
            <pc:docMk/>
            <pc:sldMk cId="4281952079" sldId="300"/>
            <ac:picMk id="9" creationId="{D3B084FB-D19E-9C4A-D1EA-22EC5F752DC6}"/>
          </ac:picMkLst>
        </pc:picChg>
        <pc:picChg chg="add del mod">
          <ac:chgData name="Scott Adams" userId="70f272e8-1aad-441f-9f30-09e5355221d3" providerId="ADAL" clId="{9AF40C9A-4D1A-4BC1-8646-D3A4873F9517}" dt="2023-09-21T15:05:07.392" v="958" actId="478"/>
          <ac:picMkLst>
            <pc:docMk/>
            <pc:sldMk cId="4281952079" sldId="300"/>
            <ac:picMk id="1026" creationId="{CAE23230-CC78-84DF-5FDD-0351AC8D3576}"/>
          </ac:picMkLst>
        </pc:picChg>
        <pc:picChg chg="add mod">
          <ac:chgData name="Scott Adams" userId="70f272e8-1aad-441f-9f30-09e5355221d3" providerId="ADAL" clId="{9AF40C9A-4D1A-4BC1-8646-D3A4873F9517}" dt="2023-09-21T15:05:19.608" v="1024" actId="1035"/>
          <ac:picMkLst>
            <pc:docMk/>
            <pc:sldMk cId="4281952079" sldId="300"/>
            <ac:picMk id="1028" creationId="{4DEC2EF3-4F3C-C27E-4BC4-367F657C6F3D}"/>
          </ac:picMkLst>
        </pc:picChg>
      </pc:sldChg>
      <pc:sldChg chg="modSp mod">
        <pc:chgData name="Scott Adams" userId="70f272e8-1aad-441f-9f30-09e5355221d3" providerId="ADAL" clId="{9AF40C9A-4D1A-4BC1-8646-D3A4873F9517}" dt="2023-09-14T20:40:53.695" v="670" actId="20577"/>
        <pc:sldMkLst>
          <pc:docMk/>
          <pc:sldMk cId="728327844" sldId="302"/>
        </pc:sldMkLst>
        <pc:spChg chg="mod">
          <ac:chgData name="Scott Adams" userId="70f272e8-1aad-441f-9f30-09e5355221d3" providerId="ADAL" clId="{9AF40C9A-4D1A-4BC1-8646-D3A4873F9517}" dt="2023-09-14T20:40:53.695" v="670" actId="20577"/>
          <ac:spMkLst>
            <pc:docMk/>
            <pc:sldMk cId="728327844" sldId="302"/>
            <ac:spMk id="3" creationId="{026B16F0-FB5D-8CD9-366A-02D3CB52FF14}"/>
          </ac:spMkLst>
        </pc:spChg>
      </pc:sldChg>
      <pc:sldChg chg="modSp mod">
        <pc:chgData name="Scott Adams" userId="70f272e8-1aad-441f-9f30-09e5355221d3" providerId="ADAL" clId="{9AF40C9A-4D1A-4BC1-8646-D3A4873F9517}" dt="2023-09-14T20:40:58.511" v="672" actId="20577"/>
        <pc:sldMkLst>
          <pc:docMk/>
          <pc:sldMk cId="3367864304" sldId="303"/>
        </pc:sldMkLst>
        <pc:spChg chg="mod">
          <ac:chgData name="Scott Adams" userId="70f272e8-1aad-441f-9f30-09e5355221d3" providerId="ADAL" clId="{9AF40C9A-4D1A-4BC1-8646-D3A4873F9517}" dt="2023-09-14T20:40:58.511" v="672" actId="20577"/>
          <ac:spMkLst>
            <pc:docMk/>
            <pc:sldMk cId="3367864304" sldId="303"/>
            <ac:spMk id="3" creationId="{7346E8AF-C8F8-B756-03E6-C414079A5C79}"/>
          </ac:spMkLst>
        </pc:spChg>
      </pc:sldChg>
      <pc:sldChg chg="modSp mod">
        <pc:chgData name="Scott Adams" userId="70f272e8-1aad-441f-9f30-09e5355221d3" providerId="ADAL" clId="{9AF40C9A-4D1A-4BC1-8646-D3A4873F9517}" dt="2023-09-14T20:41:03.326" v="674" actId="20577"/>
        <pc:sldMkLst>
          <pc:docMk/>
          <pc:sldMk cId="1947559831" sldId="304"/>
        </pc:sldMkLst>
        <pc:spChg chg="mod">
          <ac:chgData name="Scott Adams" userId="70f272e8-1aad-441f-9f30-09e5355221d3" providerId="ADAL" clId="{9AF40C9A-4D1A-4BC1-8646-D3A4873F9517}" dt="2023-09-14T20:41:03.326" v="674" actId="20577"/>
          <ac:spMkLst>
            <pc:docMk/>
            <pc:sldMk cId="1947559831" sldId="304"/>
            <ac:spMk id="6" creationId="{E90AD4B8-1421-C683-77AB-5F0CE8D5DD76}"/>
          </ac:spMkLst>
        </pc:spChg>
      </pc:sldChg>
      <pc:sldChg chg="modSp mod">
        <pc:chgData name="Scott Adams" userId="70f272e8-1aad-441f-9f30-09e5355221d3" providerId="ADAL" clId="{9AF40C9A-4D1A-4BC1-8646-D3A4873F9517}" dt="2023-09-14T20:41:07.701" v="676" actId="20577"/>
        <pc:sldMkLst>
          <pc:docMk/>
          <pc:sldMk cId="3409528209" sldId="305"/>
        </pc:sldMkLst>
        <pc:spChg chg="mod">
          <ac:chgData name="Scott Adams" userId="70f272e8-1aad-441f-9f30-09e5355221d3" providerId="ADAL" clId="{9AF40C9A-4D1A-4BC1-8646-D3A4873F9517}" dt="2023-09-14T20:41:07.701" v="676" actId="20577"/>
          <ac:spMkLst>
            <pc:docMk/>
            <pc:sldMk cId="3409528209" sldId="305"/>
            <ac:spMk id="3" creationId="{0885D3E8-CD6F-537C-D7AC-4F5A0247C4EF}"/>
          </ac:spMkLst>
        </pc:spChg>
      </pc:sldChg>
      <pc:sldChg chg="modSp mod">
        <pc:chgData name="Scott Adams" userId="70f272e8-1aad-441f-9f30-09e5355221d3" providerId="ADAL" clId="{9AF40C9A-4D1A-4BC1-8646-D3A4873F9517}" dt="2023-09-14T20:41:12.465" v="678" actId="20577"/>
        <pc:sldMkLst>
          <pc:docMk/>
          <pc:sldMk cId="650562655" sldId="307"/>
        </pc:sldMkLst>
        <pc:spChg chg="mod">
          <ac:chgData name="Scott Adams" userId="70f272e8-1aad-441f-9f30-09e5355221d3" providerId="ADAL" clId="{9AF40C9A-4D1A-4BC1-8646-D3A4873F9517}" dt="2023-09-14T20:41:12.465" v="678" actId="20577"/>
          <ac:spMkLst>
            <pc:docMk/>
            <pc:sldMk cId="650562655" sldId="307"/>
            <ac:spMk id="3" creationId="{06E3D522-05EF-486B-EFB1-5B3D94C9BF4E}"/>
          </ac:spMkLst>
        </pc:spChg>
      </pc:sldChg>
      <pc:sldChg chg="modSp mod">
        <pc:chgData name="Scott Adams" userId="70f272e8-1aad-441f-9f30-09e5355221d3" providerId="ADAL" clId="{9AF40C9A-4D1A-4BC1-8646-D3A4873F9517}" dt="2023-09-14T20:41:17.151" v="680" actId="20577"/>
        <pc:sldMkLst>
          <pc:docMk/>
          <pc:sldMk cId="3477446140" sldId="308"/>
        </pc:sldMkLst>
        <pc:spChg chg="mod">
          <ac:chgData name="Scott Adams" userId="70f272e8-1aad-441f-9f30-09e5355221d3" providerId="ADAL" clId="{9AF40C9A-4D1A-4BC1-8646-D3A4873F9517}" dt="2023-09-14T20:41:17.151" v="680" actId="20577"/>
          <ac:spMkLst>
            <pc:docMk/>
            <pc:sldMk cId="3477446140" sldId="308"/>
            <ac:spMk id="3" creationId="{30FEB623-F402-ED78-AF96-A3BD3226D45F}"/>
          </ac:spMkLst>
        </pc:spChg>
      </pc:sldChg>
      <pc:sldChg chg="addSp delSp modSp mod">
        <pc:chgData name="Scott Adams" userId="70f272e8-1aad-441f-9f30-09e5355221d3" providerId="ADAL" clId="{9AF40C9A-4D1A-4BC1-8646-D3A4873F9517}" dt="2023-09-21T15:41:30.133" v="1291" actId="20577"/>
        <pc:sldMkLst>
          <pc:docMk/>
          <pc:sldMk cId="4152137473" sldId="310"/>
        </pc:sldMkLst>
        <pc:spChg chg="mod">
          <ac:chgData name="Scott Adams" userId="70f272e8-1aad-441f-9f30-09e5355221d3" providerId="ADAL" clId="{9AF40C9A-4D1A-4BC1-8646-D3A4873F9517}" dt="2023-09-21T15:41:30.133" v="1291" actId="20577"/>
          <ac:spMkLst>
            <pc:docMk/>
            <pc:sldMk cId="4152137473" sldId="310"/>
            <ac:spMk id="2" creationId="{6193090C-B838-1279-4134-4537A12A3962}"/>
          </ac:spMkLst>
        </pc:spChg>
        <pc:spChg chg="mod">
          <ac:chgData name="Scott Adams" userId="70f272e8-1aad-441f-9f30-09e5355221d3" providerId="ADAL" clId="{9AF40C9A-4D1A-4BC1-8646-D3A4873F9517}" dt="2023-09-14T20:41:22.125" v="682" actId="20577"/>
          <ac:spMkLst>
            <pc:docMk/>
            <pc:sldMk cId="4152137473" sldId="310"/>
            <ac:spMk id="4" creationId="{71ECC555-AD77-FBB6-6CC1-7DBBB5A53F64}"/>
          </ac:spMkLst>
        </pc:spChg>
        <pc:spChg chg="add mod">
          <ac:chgData name="Scott Adams" userId="70f272e8-1aad-441f-9f30-09e5355221d3" providerId="ADAL" clId="{9AF40C9A-4D1A-4BC1-8646-D3A4873F9517}" dt="2023-09-06T22:09:45.976" v="400" actId="14100"/>
          <ac:spMkLst>
            <pc:docMk/>
            <pc:sldMk cId="4152137473" sldId="310"/>
            <ac:spMk id="10" creationId="{87B40EED-F990-D84B-5B3B-0DDCE41020CF}"/>
          </ac:spMkLst>
        </pc:spChg>
        <pc:spChg chg="add mod">
          <ac:chgData name="Scott Adams" userId="70f272e8-1aad-441f-9f30-09e5355221d3" providerId="ADAL" clId="{9AF40C9A-4D1A-4BC1-8646-D3A4873F9517}" dt="2023-09-06T22:10:03.307" v="403" actId="14100"/>
          <ac:spMkLst>
            <pc:docMk/>
            <pc:sldMk cId="4152137473" sldId="310"/>
            <ac:spMk id="11" creationId="{5F4522D5-3292-074D-305E-423A4592B732}"/>
          </ac:spMkLst>
        </pc:spChg>
        <pc:picChg chg="add del">
          <ac:chgData name="Scott Adams" userId="70f272e8-1aad-441f-9f30-09e5355221d3" providerId="ADAL" clId="{9AF40C9A-4D1A-4BC1-8646-D3A4873F9517}" dt="2023-09-06T21:46:16.057" v="60" actId="478"/>
          <ac:picMkLst>
            <pc:docMk/>
            <pc:sldMk cId="4152137473" sldId="310"/>
            <ac:picMk id="3" creationId="{B2026474-162D-D1FA-EAE7-ED6DFA92844A}"/>
          </ac:picMkLst>
        </pc:picChg>
        <pc:picChg chg="add mod modCrop">
          <ac:chgData name="Scott Adams" userId="70f272e8-1aad-441f-9f30-09e5355221d3" providerId="ADAL" clId="{9AF40C9A-4D1A-4BC1-8646-D3A4873F9517}" dt="2023-09-06T21:48:18.469" v="230" actId="1037"/>
          <ac:picMkLst>
            <pc:docMk/>
            <pc:sldMk cId="4152137473" sldId="310"/>
            <ac:picMk id="6" creationId="{BBCD5C8F-C91B-2149-FB5B-C0CFE81703C1}"/>
          </ac:picMkLst>
        </pc:picChg>
        <pc:picChg chg="add mod modCrop">
          <ac:chgData name="Scott Adams" userId="70f272e8-1aad-441f-9f30-09e5355221d3" providerId="ADAL" clId="{9AF40C9A-4D1A-4BC1-8646-D3A4873F9517}" dt="2023-09-06T21:48:20.275" v="235" actId="1038"/>
          <ac:picMkLst>
            <pc:docMk/>
            <pc:sldMk cId="4152137473" sldId="310"/>
            <ac:picMk id="8" creationId="{A91BC423-6608-E2FA-13DC-CCD86010CFD1}"/>
          </ac:picMkLst>
        </pc:picChg>
        <pc:picChg chg="add mod">
          <ac:chgData name="Scott Adams" userId="70f272e8-1aad-441f-9f30-09e5355221d3" providerId="ADAL" clId="{9AF40C9A-4D1A-4BC1-8646-D3A4873F9517}" dt="2023-09-06T22:09:13.804" v="396" actId="1038"/>
          <ac:picMkLst>
            <pc:docMk/>
            <pc:sldMk cId="4152137473" sldId="310"/>
            <ac:picMk id="9" creationId="{7C7D1D40-7F37-849D-92FE-4C99CF19D6A5}"/>
          </ac:picMkLst>
        </pc:picChg>
      </pc:sldChg>
      <pc:sldChg chg="addSp delSp modSp mod">
        <pc:chgData name="Scott Adams" userId="70f272e8-1aad-441f-9f30-09e5355221d3" providerId="ADAL" clId="{9AF40C9A-4D1A-4BC1-8646-D3A4873F9517}" dt="2023-09-14T20:41:25.933" v="684" actId="20577"/>
        <pc:sldMkLst>
          <pc:docMk/>
          <pc:sldMk cId="262158165" sldId="311"/>
        </pc:sldMkLst>
        <pc:spChg chg="mod">
          <ac:chgData name="Scott Adams" userId="70f272e8-1aad-441f-9f30-09e5355221d3" providerId="ADAL" clId="{9AF40C9A-4D1A-4BC1-8646-D3A4873F9517}" dt="2023-09-14T20:41:25.933" v="684" actId="20577"/>
          <ac:spMkLst>
            <pc:docMk/>
            <pc:sldMk cId="262158165" sldId="311"/>
            <ac:spMk id="4" creationId="{0B31E2A7-1668-F501-8982-599AD92F845A}"/>
          </ac:spMkLst>
        </pc:spChg>
        <pc:spChg chg="add mod ord">
          <ac:chgData name="Scott Adams" userId="70f272e8-1aad-441f-9f30-09e5355221d3" providerId="ADAL" clId="{9AF40C9A-4D1A-4BC1-8646-D3A4873F9517}" dt="2023-09-06T22:07:09.044" v="359" actId="1076"/>
          <ac:spMkLst>
            <pc:docMk/>
            <pc:sldMk cId="262158165" sldId="311"/>
            <ac:spMk id="9" creationId="{A3D01892-D200-0B96-44A8-FF70910F0C93}"/>
          </ac:spMkLst>
        </pc:spChg>
        <pc:spChg chg="add mod ord">
          <ac:chgData name="Scott Adams" userId="70f272e8-1aad-441f-9f30-09e5355221d3" providerId="ADAL" clId="{9AF40C9A-4D1A-4BC1-8646-D3A4873F9517}" dt="2023-09-06T22:07:42.793" v="376" actId="1035"/>
          <ac:spMkLst>
            <pc:docMk/>
            <pc:sldMk cId="262158165" sldId="311"/>
            <ac:spMk id="10" creationId="{190183AE-6DAC-5A35-5A44-980B9DD6200B}"/>
          </ac:spMkLst>
        </pc:spChg>
        <pc:picChg chg="del">
          <ac:chgData name="Scott Adams" userId="70f272e8-1aad-441f-9f30-09e5355221d3" providerId="ADAL" clId="{9AF40C9A-4D1A-4BC1-8646-D3A4873F9517}" dt="2023-09-06T21:51:42.308" v="247" actId="478"/>
          <ac:picMkLst>
            <pc:docMk/>
            <pc:sldMk cId="262158165" sldId="311"/>
            <ac:picMk id="3" creationId="{CD8830AB-07BE-ADEB-22E2-AF3D2FE9050C}"/>
          </ac:picMkLst>
        </pc:picChg>
        <pc:picChg chg="add del mod">
          <ac:chgData name="Scott Adams" userId="70f272e8-1aad-441f-9f30-09e5355221d3" providerId="ADAL" clId="{9AF40C9A-4D1A-4BC1-8646-D3A4873F9517}" dt="2023-09-06T21:50:35.209" v="242" actId="478"/>
          <ac:picMkLst>
            <pc:docMk/>
            <pc:sldMk cId="262158165" sldId="311"/>
            <ac:picMk id="6" creationId="{6EA8A43B-7696-FBD8-1D00-323C7D1C13B5}"/>
          </ac:picMkLst>
        </pc:picChg>
        <pc:picChg chg="add del mod modCrop">
          <ac:chgData name="Scott Adams" userId="70f272e8-1aad-441f-9f30-09e5355221d3" providerId="ADAL" clId="{9AF40C9A-4D1A-4BC1-8646-D3A4873F9517}" dt="2023-09-06T22:05:37.760" v="340" actId="478"/>
          <ac:picMkLst>
            <pc:docMk/>
            <pc:sldMk cId="262158165" sldId="311"/>
            <ac:picMk id="8" creationId="{ED4239B4-14BD-A38B-0CB2-3D0BED33480F}"/>
          </ac:picMkLst>
        </pc:picChg>
        <pc:picChg chg="add del mod modCrop">
          <ac:chgData name="Scott Adams" userId="70f272e8-1aad-441f-9f30-09e5355221d3" providerId="ADAL" clId="{9AF40C9A-4D1A-4BC1-8646-D3A4873F9517}" dt="2023-09-06T22:03:25.358" v="333" actId="478"/>
          <ac:picMkLst>
            <pc:docMk/>
            <pc:sldMk cId="262158165" sldId="311"/>
            <ac:picMk id="11" creationId="{05792EBE-2299-4DE5-9505-C8196599686A}"/>
          </ac:picMkLst>
        </pc:picChg>
        <pc:picChg chg="add mod">
          <ac:chgData name="Scott Adams" userId="70f272e8-1aad-441f-9f30-09e5355221d3" providerId="ADAL" clId="{9AF40C9A-4D1A-4BC1-8646-D3A4873F9517}" dt="2023-09-06T22:07:04.931" v="358" actId="1076"/>
          <ac:picMkLst>
            <pc:docMk/>
            <pc:sldMk cId="262158165" sldId="311"/>
            <ac:picMk id="13" creationId="{88E7E60C-3A7C-0390-5310-E526503D9B44}"/>
          </ac:picMkLst>
        </pc:picChg>
        <pc:picChg chg="add mod">
          <ac:chgData name="Scott Adams" userId="70f272e8-1aad-441f-9f30-09e5355221d3" providerId="ADAL" clId="{9AF40C9A-4D1A-4BC1-8646-D3A4873F9517}" dt="2023-09-06T22:07:21.174" v="365" actId="1037"/>
          <ac:picMkLst>
            <pc:docMk/>
            <pc:sldMk cId="262158165" sldId="311"/>
            <ac:picMk id="15" creationId="{17EEE22D-F37D-65DA-7C81-CF0B17DA7AA0}"/>
          </ac:picMkLst>
        </pc:picChg>
      </pc:sldChg>
      <pc:sldChg chg="addSp delSp modSp mod">
        <pc:chgData name="Scott Adams" userId="70f272e8-1aad-441f-9f30-09e5355221d3" providerId="ADAL" clId="{9AF40C9A-4D1A-4BC1-8646-D3A4873F9517}" dt="2023-09-14T20:41:30.768" v="686" actId="20577"/>
        <pc:sldMkLst>
          <pc:docMk/>
          <pc:sldMk cId="1480785563" sldId="312"/>
        </pc:sldMkLst>
        <pc:spChg chg="mod">
          <ac:chgData name="Scott Adams" userId="70f272e8-1aad-441f-9f30-09e5355221d3" providerId="ADAL" clId="{9AF40C9A-4D1A-4BC1-8646-D3A4873F9517}" dt="2023-09-14T20:41:30.768" v="686" actId="20577"/>
          <ac:spMkLst>
            <pc:docMk/>
            <pc:sldMk cId="1480785563" sldId="312"/>
            <ac:spMk id="3" creationId="{78252740-BF09-2758-AAF1-E903F4BB89FC}"/>
          </ac:spMkLst>
        </pc:spChg>
        <pc:spChg chg="mod ord topLvl">
          <ac:chgData name="Scott Adams" userId="70f272e8-1aad-441f-9f30-09e5355221d3" providerId="ADAL" clId="{9AF40C9A-4D1A-4BC1-8646-D3A4873F9517}" dt="2023-09-06T22:02:24.148" v="312" actId="165"/>
          <ac:spMkLst>
            <pc:docMk/>
            <pc:sldMk cId="1480785563" sldId="312"/>
            <ac:spMk id="7" creationId="{2A24608F-AF24-7E3E-B7B4-52B81B168CBB}"/>
          </ac:spMkLst>
        </pc:spChg>
        <pc:spChg chg="mod ord topLvl">
          <ac:chgData name="Scott Adams" userId="70f272e8-1aad-441f-9f30-09e5355221d3" providerId="ADAL" clId="{9AF40C9A-4D1A-4BC1-8646-D3A4873F9517}" dt="2023-09-06T22:02:24.148" v="312" actId="165"/>
          <ac:spMkLst>
            <pc:docMk/>
            <pc:sldMk cId="1480785563" sldId="312"/>
            <ac:spMk id="9" creationId="{A50631F5-B2D5-3E3B-549B-C4AA7B709AB9}"/>
          </ac:spMkLst>
        </pc:spChg>
        <pc:spChg chg="mod ord topLvl">
          <ac:chgData name="Scott Adams" userId="70f272e8-1aad-441f-9f30-09e5355221d3" providerId="ADAL" clId="{9AF40C9A-4D1A-4BC1-8646-D3A4873F9517}" dt="2023-09-06T22:02:24.148" v="312" actId="165"/>
          <ac:spMkLst>
            <pc:docMk/>
            <pc:sldMk cId="1480785563" sldId="312"/>
            <ac:spMk id="11" creationId="{944B8367-8620-C176-E107-C156A1BAFD72}"/>
          </ac:spMkLst>
        </pc:spChg>
        <pc:spChg chg="add mod">
          <ac:chgData name="Scott Adams" userId="70f272e8-1aad-441f-9f30-09e5355221d3" providerId="ADAL" clId="{9AF40C9A-4D1A-4BC1-8646-D3A4873F9517}" dt="2023-09-06T22:01:09.760" v="306" actId="692"/>
          <ac:spMkLst>
            <pc:docMk/>
            <pc:sldMk cId="1480785563" sldId="312"/>
            <ac:spMk id="19" creationId="{CE2EED6E-0B9C-6E77-57ED-D955E1C1CCDC}"/>
          </ac:spMkLst>
        </pc:spChg>
        <pc:spChg chg="add mod">
          <ac:chgData name="Scott Adams" userId="70f272e8-1aad-441f-9f30-09e5355221d3" providerId="ADAL" clId="{9AF40C9A-4D1A-4BC1-8646-D3A4873F9517}" dt="2023-09-06T22:08:14.818" v="383" actId="14100"/>
          <ac:spMkLst>
            <pc:docMk/>
            <pc:sldMk cId="1480785563" sldId="312"/>
            <ac:spMk id="21" creationId="{26071D11-0E81-1576-9A06-44C2AE138E56}"/>
          </ac:spMkLst>
        </pc:spChg>
        <pc:grpChg chg="add del mod">
          <ac:chgData name="Scott Adams" userId="70f272e8-1aad-441f-9f30-09e5355221d3" providerId="ADAL" clId="{9AF40C9A-4D1A-4BC1-8646-D3A4873F9517}" dt="2023-09-06T22:00:16.774" v="297" actId="165"/>
          <ac:grpSpMkLst>
            <pc:docMk/>
            <pc:sldMk cId="1480785563" sldId="312"/>
            <ac:grpSpMk id="14" creationId="{686262B9-0916-593E-388C-C609A7255560}"/>
          </ac:grpSpMkLst>
        </pc:grpChg>
        <pc:grpChg chg="add del mod">
          <ac:chgData name="Scott Adams" userId="70f272e8-1aad-441f-9f30-09e5355221d3" providerId="ADAL" clId="{9AF40C9A-4D1A-4BC1-8646-D3A4873F9517}" dt="2023-09-06T22:02:24.148" v="312" actId="165"/>
          <ac:grpSpMkLst>
            <pc:docMk/>
            <pc:sldMk cId="1480785563" sldId="312"/>
            <ac:grpSpMk id="18" creationId="{1A1C6954-99A9-5D30-0662-177A13E32B14}"/>
          </ac:grpSpMkLst>
        </pc:grpChg>
        <pc:picChg chg="add del mod ord">
          <ac:chgData name="Scott Adams" userId="70f272e8-1aad-441f-9f30-09e5355221d3" providerId="ADAL" clId="{9AF40C9A-4D1A-4BC1-8646-D3A4873F9517}" dt="2023-09-06T21:56:46.567" v="273" actId="478"/>
          <ac:picMkLst>
            <pc:docMk/>
            <pc:sldMk cId="1480785563" sldId="312"/>
            <ac:picMk id="5" creationId="{534C8CCF-A1C6-9910-86A3-0A6DFD14CF49}"/>
          </ac:picMkLst>
        </pc:picChg>
        <pc:picChg chg="add del">
          <ac:chgData name="Scott Adams" userId="70f272e8-1aad-441f-9f30-09e5355221d3" providerId="ADAL" clId="{9AF40C9A-4D1A-4BC1-8646-D3A4873F9517}" dt="2023-09-06T21:58:37.353" v="287" actId="478"/>
          <ac:picMkLst>
            <pc:docMk/>
            <pc:sldMk cId="1480785563" sldId="312"/>
            <ac:picMk id="6" creationId="{36B65D19-F39D-12C7-807E-D9539F905EDF}"/>
          </ac:picMkLst>
        </pc:picChg>
        <pc:picChg chg="add mod topLvl modCrop">
          <ac:chgData name="Scott Adams" userId="70f272e8-1aad-441f-9f30-09e5355221d3" providerId="ADAL" clId="{9AF40C9A-4D1A-4BC1-8646-D3A4873F9517}" dt="2023-09-06T22:02:24.148" v="312" actId="165"/>
          <ac:picMkLst>
            <pc:docMk/>
            <pc:sldMk cId="1480785563" sldId="312"/>
            <ac:picMk id="10" creationId="{6630CDF0-F223-6C03-7076-70068383E7BB}"/>
          </ac:picMkLst>
        </pc:picChg>
        <pc:picChg chg="del">
          <ac:chgData name="Scott Adams" userId="70f272e8-1aad-441f-9f30-09e5355221d3" providerId="ADAL" clId="{9AF40C9A-4D1A-4BC1-8646-D3A4873F9517}" dt="2023-09-06T22:00:02.837" v="295" actId="478"/>
          <ac:picMkLst>
            <pc:docMk/>
            <pc:sldMk cId="1480785563" sldId="312"/>
            <ac:picMk id="13" creationId="{D705370A-B1B4-70CD-580C-C0BCFDADF9C2}"/>
          </ac:picMkLst>
        </pc:picChg>
        <pc:picChg chg="add mod modCrop">
          <ac:chgData name="Scott Adams" userId="70f272e8-1aad-441f-9f30-09e5355221d3" providerId="ADAL" clId="{9AF40C9A-4D1A-4BC1-8646-D3A4873F9517}" dt="2023-09-06T22:02:48.468" v="327" actId="1035"/>
          <ac:picMkLst>
            <pc:docMk/>
            <pc:sldMk cId="1480785563" sldId="312"/>
            <ac:picMk id="17" creationId="{0E62C2B5-0956-EB0C-E712-F484D25C2A09}"/>
          </ac:picMkLst>
        </pc:picChg>
        <pc:cxnChg chg="mod ord topLvl">
          <ac:chgData name="Scott Adams" userId="70f272e8-1aad-441f-9f30-09e5355221d3" providerId="ADAL" clId="{9AF40C9A-4D1A-4BC1-8646-D3A4873F9517}" dt="2023-09-06T22:02:24.148" v="312" actId="165"/>
          <ac:cxnSpMkLst>
            <pc:docMk/>
            <pc:sldMk cId="1480785563" sldId="312"/>
            <ac:cxnSpMk id="12" creationId="{ADBE3042-0528-890D-3C40-926D73892566}"/>
          </ac:cxnSpMkLst>
        </pc:cxnChg>
        <pc:cxnChg chg="mod ord topLvl">
          <ac:chgData name="Scott Adams" userId="70f272e8-1aad-441f-9f30-09e5355221d3" providerId="ADAL" clId="{9AF40C9A-4D1A-4BC1-8646-D3A4873F9517}" dt="2023-09-06T22:02:24.148" v="312" actId="165"/>
          <ac:cxnSpMkLst>
            <pc:docMk/>
            <pc:sldMk cId="1480785563" sldId="312"/>
            <ac:cxnSpMk id="16" creationId="{FB73E15B-A5E9-47F7-BCFA-40075DAAAC9C}"/>
          </ac:cxnSpMkLst>
        </pc:cxnChg>
        <pc:cxnChg chg="mod ord topLvl">
          <ac:chgData name="Scott Adams" userId="70f272e8-1aad-441f-9f30-09e5355221d3" providerId="ADAL" clId="{9AF40C9A-4D1A-4BC1-8646-D3A4873F9517}" dt="2023-09-06T22:02:24.148" v="312" actId="165"/>
          <ac:cxnSpMkLst>
            <pc:docMk/>
            <pc:sldMk cId="1480785563" sldId="312"/>
            <ac:cxnSpMk id="20" creationId="{2D2FF112-BA59-AB5E-970D-BFCBCC762956}"/>
          </ac:cxnSpMkLst>
        </pc:cxnChg>
      </pc:sldChg>
      <pc:sldChg chg="modSp mod">
        <pc:chgData name="Scott Adams" userId="70f272e8-1aad-441f-9f30-09e5355221d3" providerId="ADAL" clId="{9AF40C9A-4D1A-4BC1-8646-D3A4873F9517}" dt="2023-09-14T20:41:35.438" v="690" actId="20577"/>
        <pc:sldMkLst>
          <pc:docMk/>
          <pc:sldMk cId="2367704679" sldId="313"/>
        </pc:sldMkLst>
        <pc:spChg chg="mod">
          <ac:chgData name="Scott Adams" userId="70f272e8-1aad-441f-9f30-09e5355221d3" providerId="ADAL" clId="{9AF40C9A-4D1A-4BC1-8646-D3A4873F9517}" dt="2023-09-14T20:41:35.438" v="690" actId="20577"/>
          <ac:spMkLst>
            <pc:docMk/>
            <pc:sldMk cId="2367704679" sldId="313"/>
            <ac:spMk id="5" creationId="{5AB291EE-C37A-5260-9ECC-A8E27BDCF8CE}"/>
          </ac:spMkLst>
        </pc:spChg>
      </pc:sldChg>
      <pc:sldChg chg="addSp delSp modSp new mod">
        <pc:chgData name="Scott Adams" userId="70f272e8-1aad-441f-9f30-09e5355221d3" providerId="ADAL" clId="{9AF40C9A-4D1A-4BC1-8646-D3A4873F9517}" dt="2023-09-14T20:48:28.570" v="798" actId="1038"/>
        <pc:sldMkLst>
          <pc:docMk/>
          <pc:sldMk cId="2480060751" sldId="316"/>
        </pc:sldMkLst>
        <pc:spChg chg="mod">
          <ac:chgData name="Scott Adams" userId="70f272e8-1aad-441f-9f30-09e5355221d3" providerId="ADAL" clId="{9AF40C9A-4D1A-4BC1-8646-D3A4873F9517}" dt="2023-09-14T14:28:20.433" v="652" actId="20577"/>
          <ac:spMkLst>
            <pc:docMk/>
            <pc:sldMk cId="2480060751" sldId="316"/>
            <ac:spMk id="2" creationId="{99262C61-358F-A16B-57D9-5F08BD9FB0F7}"/>
          </ac:spMkLst>
        </pc:spChg>
        <pc:spChg chg="add mod">
          <ac:chgData name="Scott Adams" userId="70f272e8-1aad-441f-9f30-09e5355221d3" providerId="ADAL" clId="{9AF40C9A-4D1A-4BC1-8646-D3A4873F9517}" dt="2023-09-14T20:40:46.693" v="668"/>
          <ac:spMkLst>
            <pc:docMk/>
            <pc:sldMk cId="2480060751" sldId="316"/>
            <ac:spMk id="3" creationId="{06EEBC7D-A941-D070-227C-66DE9FB86109}"/>
          </ac:spMkLst>
        </pc:spChg>
        <pc:spChg chg="del">
          <ac:chgData name="Scott Adams" userId="70f272e8-1aad-441f-9f30-09e5355221d3" providerId="ADAL" clId="{9AF40C9A-4D1A-4BC1-8646-D3A4873F9517}" dt="2023-09-14T14:20:25.946" v="554" actId="478"/>
          <ac:spMkLst>
            <pc:docMk/>
            <pc:sldMk cId="2480060751" sldId="316"/>
            <ac:spMk id="3" creationId="{D9896F5C-3B70-D23F-ADFC-78E23EF057E7}"/>
          </ac:spMkLst>
        </pc:spChg>
        <pc:spChg chg="add mod">
          <ac:chgData name="Scott Adams" userId="70f272e8-1aad-441f-9f30-09e5355221d3" providerId="ADAL" clId="{9AF40C9A-4D1A-4BC1-8646-D3A4873F9517}" dt="2023-09-14T20:47:12.903" v="776" actId="164"/>
          <ac:spMkLst>
            <pc:docMk/>
            <pc:sldMk cId="2480060751" sldId="316"/>
            <ac:spMk id="4" creationId="{58E61360-4D6D-D3DA-AB02-720FF373C4F6}"/>
          </ac:spMkLst>
        </pc:spChg>
        <pc:spChg chg="add mod">
          <ac:chgData name="Scott Adams" userId="70f272e8-1aad-441f-9f30-09e5355221d3" providerId="ADAL" clId="{9AF40C9A-4D1A-4BC1-8646-D3A4873F9517}" dt="2023-09-14T14:24:03.401" v="575" actId="14100"/>
          <ac:spMkLst>
            <pc:docMk/>
            <pc:sldMk cId="2480060751" sldId="316"/>
            <ac:spMk id="6" creationId="{A6EF0EEC-1311-9945-DFB8-6B0AA5E753EE}"/>
          </ac:spMkLst>
        </pc:spChg>
        <pc:spChg chg="add mod">
          <ac:chgData name="Scott Adams" userId="70f272e8-1aad-441f-9f30-09e5355221d3" providerId="ADAL" clId="{9AF40C9A-4D1A-4BC1-8646-D3A4873F9517}" dt="2023-09-14T14:22:06.162" v="568" actId="692"/>
          <ac:spMkLst>
            <pc:docMk/>
            <pc:sldMk cId="2480060751" sldId="316"/>
            <ac:spMk id="7" creationId="{83DED744-6A4C-E314-9546-A007402861E1}"/>
          </ac:spMkLst>
        </pc:spChg>
        <pc:spChg chg="add mod">
          <ac:chgData name="Scott Adams" userId="70f272e8-1aad-441f-9f30-09e5355221d3" providerId="ADAL" clId="{9AF40C9A-4D1A-4BC1-8646-D3A4873F9517}" dt="2023-09-14T14:23:30.455" v="571" actId="692"/>
          <ac:spMkLst>
            <pc:docMk/>
            <pc:sldMk cId="2480060751" sldId="316"/>
            <ac:spMk id="8" creationId="{19737BB0-4BD7-E7F0-ADE3-ADEE53226A91}"/>
          </ac:spMkLst>
        </pc:spChg>
        <pc:spChg chg="add mod">
          <ac:chgData name="Scott Adams" userId="70f272e8-1aad-441f-9f30-09e5355221d3" providerId="ADAL" clId="{9AF40C9A-4D1A-4BC1-8646-D3A4873F9517}" dt="2023-09-14T14:23:51.272" v="574" actId="692"/>
          <ac:spMkLst>
            <pc:docMk/>
            <pc:sldMk cId="2480060751" sldId="316"/>
            <ac:spMk id="9" creationId="{036714E4-2C6F-1A21-4A29-1B803C78816F}"/>
          </ac:spMkLst>
        </pc:spChg>
        <pc:spChg chg="add del mod">
          <ac:chgData name="Scott Adams" userId="70f272e8-1aad-441f-9f30-09e5355221d3" providerId="ADAL" clId="{9AF40C9A-4D1A-4BC1-8646-D3A4873F9517}" dt="2023-09-14T20:45:00.360" v="697"/>
          <ac:spMkLst>
            <pc:docMk/>
            <pc:sldMk cId="2480060751" sldId="316"/>
            <ac:spMk id="12" creationId="{380A909B-8077-0A17-4E88-F557A15DD033}"/>
          </ac:spMkLst>
        </pc:spChg>
        <pc:spChg chg="add del mod">
          <ac:chgData name="Scott Adams" userId="70f272e8-1aad-441f-9f30-09e5355221d3" providerId="ADAL" clId="{9AF40C9A-4D1A-4BC1-8646-D3A4873F9517}" dt="2023-09-14T14:26:35.440" v="601"/>
          <ac:spMkLst>
            <pc:docMk/>
            <pc:sldMk cId="2480060751" sldId="316"/>
            <ac:spMk id="13" creationId="{3EB16A4D-08D9-4AAB-6328-E35D48063F67}"/>
          </ac:spMkLst>
        </pc:spChg>
        <pc:spChg chg="add del mod">
          <ac:chgData name="Scott Adams" userId="70f272e8-1aad-441f-9f30-09e5355221d3" providerId="ADAL" clId="{9AF40C9A-4D1A-4BC1-8646-D3A4873F9517}" dt="2023-09-14T20:45:10.838" v="701"/>
          <ac:spMkLst>
            <pc:docMk/>
            <pc:sldMk cId="2480060751" sldId="316"/>
            <ac:spMk id="14" creationId="{1E91C044-7EB3-FA60-13E7-CA4693BB136A}"/>
          </ac:spMkLst>
        </pc:spChg>
        <pc:spChg chg="add del mod">
          <ac:chgData name="Scott Adams" userId="70f272e8-1aad-441f-9f30-09e5355221d3" providerId="ADAL" clId="{9AF40C9A-4D1A-4BC1-8646-D3A4873F9517}" dt="2023-09-14T14:26:35.439" v="599"/>
          <ac:spMkLst>
            <pc:docMk/>
            <pc:sldMk cId="2480060751" sldId="316"/>
            <ac:spMk id="16" creationId="{7B7EE6C7-2006-DEE0-790E-115945B6ED0E}"/>
          </ac:spMkLst>
        </pc:spChg>
        <pc:spChg chg="add mod">
          <ac:chgData name="Scott Adams" userId="70f272e8-1aad-441f-9f30-09e5355221d3" providerId="ADAL" clId="{9AF40C9A-4D1A-4BC1-8646-D3A4873F9517}" dt="2023-09-14T20:47:12.903" v="776" actId="164"/>
          <ac:spMkLst>
            <pc:docMk/>
            <pc:sldMk cId="2480060751" sldId="316"/>
            <ac:spMk id="16" creationId="{C6824E45-70FC-CE4A-77BA-0E6C819B6AB0}"/>
          </ac:spMkLst>
        </pc:spChg>
        <pc:spChg chg="add mod">
          <ac:chgData name="Scott Adams" userId="70f272e8-1aad-441f-9f30-09e5355221d3" providerId="ADAL" clId="{9AF40C9A-4D1A-4BC1-8646-D3A4873F9517}" dt="2023-09-14T20:47:12.903" v="776" actId="164"/>
          <ac:spMkLst>
            <pc:docMk/>
            <pc:sldMk cId="2480060751" sldId="316"/>
            <ac:spMk id="18" creationId="{85C2286C-B654-6886-C683-C62E604DE497}"/>
          </ac:spMkLst>
        </pc:spChg>
        <pc:spChg chg="add mod">
          <ac:chgData name="Scott Adams" userId="70f272e8-1aad-441f-9f30-09e5355221d3" providerId="ADAL" clId="{9AF40C9A-4D1A-4BC1-8646-D3A4873F9517}" dt="2023-09-14T14:26:34.551" v="597" actId="692"/>
          <ac:spMkLst>
            <pc:docMk/>
            <pc:sldMk cId="2480060751" sldId="316"/>
            <ac:spMk id="19" creationId="{32A810F2-C6D2-4D3E-A24A-39ED711D2854}"/>
          </ac:spMkLst>
        </pc:spChg>
        <pc:spChg chg="add mod">
          <ac:chgData name="Scott Adams" userId="70f272e8-1aad-441f-9f30-09e5355221d3" providerId="ADAL" clId="{9AF40C9A-4D1A-4BC1-8646-D3A4873F9517}" dt="2023-09-14T14:27:02.874" v="605" actId="692"/>
          <ac:spMkLst>
            <pc:docMk/>
            <pc:sldMk cId="2480060751" sldId="316"/>
            <ac:spMk id="20" creationId="{E8E874E7-35AA-D6B4-E25C-2C7F791FB174}"/>
          </ac:spMkLst>
        </pc:spChg>
        <pc:spChg chg="add mod">
          <ac:chgData name="Scott Adams" userId="70f272e8-1aad-441f-9f30-09e5355221d3" providerId="ADAL" clId="{9AF40C9A-4D1A-4BC1-8646-D3A4873F9517}" dt="2023-09-14T20:47:12.903" v="776" actId="164"/>
          <ac:spMkLst>
            <pc:docMk/>
            <pc:sldMk cId="2480060751" sldId="316"/>
            <ac:spMk id="21" creationId="{BF81B319-1A67-365A-E52D-9892E48F2310}"/>
          </ac:spMkLst>
        </pc:spChg>
        <pc:spChg chg="add mod">
          <ac:chgData name="Scott Adams" userId="70f272e8-1aad-441f-9f30-09e5355221d3" providerId="ADAL" clId="{9AF40C9A-4D1A-4BC1-8646-D3A4873F9517}" dt="2023-09-14T20:47:12.903" v="776" actId="164"/>
          <ac:spMkLst>
            <pc:docMk/>
            <pc:sldMk cId="2480060751" sldId="316"/>
            <ac:spMk id="23" creationId="{7B056517-B151-648A-C239-5393DCF4F890}"/>
          </ac:spMkLst>
        </pc:spChg>
        <pc:grpChg chg="add mod">
          <ac:chgData name="Scott Adams" userId="70f272e8-1aad-441f-9f30-09e5355221d3" providerId="ADAL" clId="{9AF40C9A-4D1A-4BC1-8646-D3A4873F9517}" dt="2023-09-14T20:48:28.570" v="798" actId="1038"/>
          <ac:grpSpMkLst>
            <pc:docMk/>
            <pc:sldMk cId="2480060751" sldId="316"/>
            <ac:grpSpMk id="24" creationId="{CE9D890D-3421-9E61-7250-B78A6005DCB8}"/>
          </ac:grpSpMkLst>
        </pc:grpChg>
        <pc:picChg chg="add mod ord">
          <ac:chgData name="Scott Adams" userId="70f272e8-1aad-441f-9f30-09e5355221d3" providerId="ADAL" clId="{9AF40C9A-4D1A-4BC1-8646-D3A4873F9517}" dt="2023-09-14T20:45:17.249" v="704" actId="1076"/>
          <ac:picMkLst>
            <pc:docMk/>
            <pc:sldMk cId="2480060751" sldId="316"/>
            <ac:picMk id="5" creationId="{C93DA9C9-18D4-84EB-145C-59A84F283BDE}"/>
          </ac:picMkLst>
        </pc:picChg>
        <pc:picChg chg="add del">
          <ac:chgData name="Scott Adams" userId="70f272e8-1aad-441f-9f30-09e5355221d3" providerId="ADAL" clId="{9AF40C9A-4D1A-4BC1-8646-D3A4873F9517}" dt="2023-09-14T14:25:28.412" v="587" actId="22"/>
          <ac:picMkLst>
            <pc:docMk/>
            <pc:sldMk cId="2480060751" sldId="316"/>
            <ac:picMk id="15" creationId="{671FB3DF-C6BB-8C32-E552-01C8240955E5}"/>
          </ac:picMkLst>
        </pc:picChg>
        <pc:picChg chg="add del mod modCrop">
          <ac:chgData name="Scott Adams" userId="70f272e8-1aad-441f-9f30-09e5355221d3" providerId="ADAL" clId="{9AF40C9A-4D1A-4BC1-8646-D3A4873F9517}" dt="2023-09-14T14:29:45.913" v="663" actId="14100"/>
          <ac:picMkLst>
            <pc:docMk/>
            <pc:sldMk cId="2480060751" sldId="316"/>
            <ac:picMk id="22" creationId="{159C811B-C11F-E25C-D1D9-086AC527EBEC}"/>
          </ac:picMkLst>
        </pc:picChg>
        <pc:picChg chg="add mod">
          <ac:chgData name="Scott Adams" userId="70f272e8-1aad-441f-9f30-09e5355221d3" providerId="ADAL" clId="{9AF40C9A-4D1A-4BC1-8646-D3A4873F9517}" dt="2023-09-14T20:48:22.838" v="796" actId="14100"/>
          <ac:picMkLst>
            <pc:docMk/>
            <pc:sldMk cId="2480060751" sldId="316"/>
            <ac:picMk id="1026" creationId="{1DE56190-DAA5-A3B2-3C82-FBB37C74AFF0}"/>
          </ac:picMkLst>
        </pc:picChg>
        <pc:picChg chg="add del mod">
          <ac:chgData name="Scott Adams" userId="70f272e8-1aad-441f-9f30-09e5355221d3" providerId="ADAL" clId="{9AF40C9A-4D1A-4BC1-8646-D3A4873F9517}" dt="2023-09-14T14:14:55.565" v="551" actId="478"/>
          <ac:picMkLst>
            <pc:docMk/>
            <pc:sldMk cId="2480060751" sldId="316"/>
            <ac:picMk id="1028" creationId="{4FC623BF-2A8D-C311-F98F-94D6C5A54938}"/>
          </ac:picMkLst>
        </pc:picChg>
        <pc:picChg chg="add mod">
          <ac:chgData name="Scott Adams" userId="70f272e8-1aad-441f-9f30-09e5355221d3" providerId="ADAL" clId="{9AF40C9A-4D1A-4BC1-8646-D3A4873F9517}" dt="2023-09-14T20:48:19.647" v="795" actId="14100"/>
          <ac:picMkLst>
            <pc:docMk/>
            <pc:sldMk cId="2480060751" sldId="316"/>
            <ac:picMk id="1030" creationId="{44BEBF4B-9A7F-D21D-7DAD-F1FA3800EE72}"/>
          </ac:picMkLst>
        </pc:picChg>
        <pc:cxnChg chg="add del mod">
          <ac:chgData name="Scott Adams" userId="70f272e8-1aad-441f-9f30-09e5355221d3" providerId="ADAL" clId="{9AF40C9A-4D1A-4BC1-8646-D3A4873F9517}" dt="2023-09-14T20:45:00.360" v="697"/>
          <ac:cxnSpMkLst>
            <pc:docMk/>
            <pc:sldMk cId="2480060751" sldId="316"/>
            <ac:cxnSpMk id="10" creationId="{F2D711A1-3A44-7F22-C53E-96EFEA1D4EF7}"/>
          </ac:cxnSpMkLst>
        </pc:cxnChg>
        <pc:cxnChg chg="add mod">
          <ac:chgData name="Scott Adams" userId="70f272e8-1aad-441f-9f30-09e5355221d3" providerId="ADAL" clId="{9AF40C9A-4D1A-4BC1-8646-D3A4873F9517}" dt="2023-09-14T14:25:47.746" v="591" actId="14100"/>
          <ac:cxnSpMkLst>
            <pc:docMk/>
            <pc:sldMk cId="2480060751" sldId="316"/>
            <ac:cxnSpMk id="11" creationId="{0CF45182-EFD1-5BD5-C5A2-7F6CD959C0F4}"/>
          </ac:cxnSpMkLst>
        </pc:cxnChg>
        <pc:cxnChg chg="add del mod">
          <ac:chgData name="Scott Adams" userId="70f272e8-1aad-441f-9f30-09e5355221d3" providerId="ADAL" clId="{9AF40C9A-4D1A-4BC1-8646-D3A4873F9517}" dt="2023-09-14T20:45:10.838" v="701"/>
          <ac:cxnSpMkLst>
            <pc:docMk/>
            <pc:sldMk cId="2480060751" sldId="316"/>
            <ac:cxnSpMk id="13" creationId="{AFC277AF-511F-4973-6CB9-5A094A04B688}"/>
          </ac:cxnSpMkLst>
        </pc:cxnChg>
        <pc:cxnChg chg="add mod">
          <ac:chgData name="Scott Adams" userId="70f272e8-1aad-441f-9f30-09e5355221d3" providerId="ADAL" clId="{9AF40C9A-4D1A-4BC1-8646-D3A4873F9517}" dt="2023-09-14T20:47:12.903" v="776" actId="164"/>
          <ac:cxnSpMkLst>
            <pc:docMk/>
            <pc:sldMk cId="2480060751" sldId="316"/>
            <ac:cxnSpMk id="15" creationId="{2C1AF82A-5B3E-0BC6-56CA-5DA060636A83}"/>
          </ac:cxnSpMkLst>
        </pc:cxnChg>
      </pc:sldChg>
      <pc:sldChg chg="new del">
        <pc:chgData name="Scott Adams" userId="70f272e8-1aad-441f-9f30-09e5355221d3" providerId="ADAL" clId="{9AF40C9A-4D1A-4BC1-8646-D3A4873F9517}" dt="2023-09-21T15:25:22.134" v="1085" actId="680"/>
        <pc:sldMkLst>
          <pc:docMk/>
          <pc:sldMk cId="1469479893" sldId="317"/>
        </pc:sldMkLst>
      </pc:sldChg>
      <pc:sldChg chg="addSp delSp modSp add mod">
        <pc:chgData name="Scott Adams" userId="70f272e8-1aad-441f-9f30-09e5355221d3" providerId="ADAL" clId="{9AF40C9A-4D1A-4BC1-8646-D3A4873F9517}" dt="2023-09-21T15:40:51.134" v="1265" actId="1035"/>
        <pc:sldMkLst>
          <pc:docMk/>
          <pc:sldMk cId="3226016728" sldId="317"/>
        </pc:sldMkLst>
        <pc:spChg chg="add mod">
          <ac:chgData name="Scott Adams" userId="70f272e8-1aad-441f-9f30-09e5355221d3" providerId="ADAL" clId="{9AF40C9A-4D1A-4BC1-8646-D3A4873F9517}" dt="2023-09-21T15:40:51.134" v="1265" actId="1035"/>
          <ac:spMkLst>
            <pc:docMk/>
            <pc:sldMk cId="3226016728" sldId="317"/>
            <ac:spMk id="14" creationId="{EDF2AB8E-A23B-7778-B672-E9E7147580E2}"/>
          </ac:spMkLst>
        </pc:spChg>
        <pc:spChg chg="del">
          <ac:chgData name="Scott Adams" userId="70f272e8-1aad-441f-9f30-09e5355221d3" providerId="ADAL" clId="{9AF40C9A-4D1A-4BC1-8646-D3A4873F9517}" dt="2023-09-21T15:25:37.294" v="1090" actId="478"/>
          <ac:spMkLst>
            <pc:docMk/>
            <pc:sldMk cId="3226016728" sldId="317"/>
            <ac:spMk id="19" creationId="{CE2EED6E-0B9C-6E77-57ED-D955E1C1CCDC}"/>
          </ac:spMkLst>
        </pc:spChg>
        <pc:spChg chg="del">
          <ac:chgData name="Scott Adams" userId="70f272e8-1aad-441f-9f30-09e5355221d3" providerId="ADAL" clId="{9AF40C9A-4D1A-4BC1-8646-D3A4873F9517}" dt="2023-09-21T15:25:36.265" v="1089" actId="478"/>
          <ac:spMkLst>
            <pc:docMk/>
            <pc:sldMk cId="3226016728" sldId="317"/>
            <ac:spMk id="21" creationId="{26071D11-0E81-1576-9A06-44C2AE138E56}"/>
          </ac:spMkLst>
        </pc:spChg>
        <pc:spChg chg="add del mod">
          <ac:chgData name="Scott Adams" userId="70f272e8-1aad-441f-9f30-09e5355221d3" providerId="ADAL" clId="{9AF40C9A-4D1A-4BC1-8646-D3A4873F9517}" dt="2023-09-21T15:40:10.285" v="1217" actId="11529"/>
          <ac:spMkLst>
            <pc:docMk/>
            <pc:sldMk cId="3226016728" sldId="317"/>
            <ac:spMk id="64" creationId="{2FFD550E-84DB-51C5-4145-CA8E08C2BFFB}"/>
          </ac:spMkLst>
        </pc:spChg>
        <pc:grpChg chg="del">
          <ac:chgData name="Scott Adams" userId="70f272e8-1aad-441f-9f30-09e5355221d3" providerId="ADAL" clId="{9AF40C9A-4D1A-4BC1-8646-D3A4873F9517}" dt="2023-09-21T15:25:33.882" v="1087" actId="478"/>
          <ac:grpSpMkLst>
            <pc:docMk/>
            <pc:sldMk cId="3226016728" sldId="317"/>
            <ac:grpSpMk id="18" creationId="{1A1C6954-99A9-5D30-0662-177A13E32B14}"/>
          </ac:grpSpMkLst>
        </pc:grpChg>
        <pc:picChg chg="add del">
          <ac:chgData name="Scott Adams" userId="70f272e8-1aad-441f-9f30-09e5355221d3" providerId="ADAL" clId="{9AF40C9A-4D1A-4BC1-8646-D3A4873F9517}" dt="2023-09-21T15:26:13.089" v="1094" actId="478"/>
          <ac:picMkLst>
            <pc:docMk/>
            <pc:sldMk cId="3226016728" sldId="317"/>
            <ac:picMk id="5" creationId="{6D2D40B6-FEEC-3BA6-8DF1-3B8FFFC20784}"/>
          </ac:picMkLst>
        </pc:picChg>
        <pc:picChg chg="add mod modCrop">
          <ac:chgData name="Scott Adams" userId="70f272e8-1aad-441f-9f30-09e5355221d3" providerId="ADAL" clId="{9AF40C9A-4D1A-4BC1-8646-D3A4873F9517}" dt="2023-09-21T15:30:33.864" v="1117" actId="14100"/>
          <ac:picMkLst>
            <pc:docMk/>
            <pc:sldMk cId="3226016728" sldId="317"/>
            <ac:picMk id="8" creationId="{FB67293D-D415-5FFB-21CB-BF77D91E4ABB}"/>
          </ac:picMkLst>
        </pc:picChg>
        <pc:picChg chg="del">
          <ac:chgData name="Scott Adams" userId="70f272e8-1aad-441f-9f30-09e5355221d3" providerId="ADAL" clId="{9AF40C9A-4D1A-4BC1-8646-D3A4873F9517}" dt="2023-09-21T15:25:35.147" v="1088" actId="478"/>
          <ac:picMkLst>
            <pc:docMk/>
            <pc:sldMk cId="3226016728" sldId="317"/>
            <ac:picMk id="17" creationId="{0E62C2B5-0956-EB0C-E712-F484D25C2A09}"/>
          </ac:picMkLst>
        </pc:picChg>
        <pc:picChg chg="add mod modCrop">
          <ac:chgData name="Scott Adams" userId="70f272e8-1aad-441f-9f30-09e5355221d3" providerId="ADAL" clId="{9AF40C9A-4D1A-4BC1-8646-D3A4873F9517}" dt="2023-09-21T15:36:31.623" v="1195" actId="1076"/>
          <ac:picMkLst>
            <pc:docMk/>
            <pc:sldMk cId="3226016728" sldId="317"/>
            <ac:picMk id="22" creationId="{9C769EE3-EAC6-6114-EA4F-65050A9265D9}"/>
          </ac:picMkLst>
        </pc:picChg>
        <pc:cxnChg chg="add mod">
          <ac:chgData name="Scott Adams" userId="70f272e8-1aad-441f-9f30-09e5355221d3" providerId="ADAL" clId="{9AF40C9A-4D1A-4BC1-8646-D3A4873F9517}" dt="2023-09-21T15:32:07.940" v="1137" actId="692"/>
          <ac:cxnSpMkLst>
            <pc:docMk/>
            <pc:sldMk cId="3226016728" sldId="317"/>
            <ac:cxnSpMk id="24" creationId="{5A2C2F81-5F91-9865-FEE0-96BE0B8797CB}"/>
          </ac:cxnSpMkLst>
        </pc:cxnChg>
        <pc:cxnChg chg="add del mod">
          <ac:chgData name="Scott Adams" userId="70f272e8-1aad-441f-9f30-09e5355221d3" providerId="ADAL" clId="{9AF40C9A-4D1A-4BC1-8646-D3A4873F9517}" dt="2023-09-21T15:32:06.295" v="1135"/>
          <ac:cxnSpMkLst>
            <pc:docMk/>
            <pc:sldMk cId="3226016728" sldId="317"/>
            <ac:cxnSpMk id="26" creationId="{71A71192-D7E7-81B3-C5FC-41FDD4F2B387}"/>
          </ac:cxnSpMkLst>
        </pc:cxnChg>
        <pc:cxnChg chg="add mod">
          <ac:chgData name="Scott Adams" userId="70f272e8-1aad-441f-9f30-09e5355221d3" providerId="ADAL" clId="{9AF40C9A-4D1A-4BC1-8646-D3A4873F9517}" dt="2023-09-21T15:32:51.817" v="1152" actId="14100"/>
          <ac:cxnSpMkLst>
            <pc:docMk/>
            <pc:sldMk cId="3226016728" sldId="317"/>
            <ac:cxnSpMk id="27" creationId="{CD05C8A2-AD4A-2269-A9E7-694F71A816D3}"/>
          </ac:cxnSpMkLst>
        </pc:cxnChg>
        <pc:cxnChg chg="add mod">
          <ac:chgData name="Scott Adams" userId="70f272e8-1aad-441f-9f30-09e5355221d3" providerId="ADAL" clId="{9AF40C9A-4D1A-4BC1-8646-D3A4873F9517}" dt="2023-09-21T15:32:33.282" v="1148" actId="14100"/>
          <ac:cxnSpMkLst>
            <pc:docMk/>
            <pc:sldMk cId="3226016728" sldId="317"/>
            <ac:cxnSpMk id="31" creationId="{50AE72D6-41ED-8BD3-6EA1-8D1D5417BB2A}"/>
          </ac:cxnSpMkLst>
        </pc:cxnChg>
        <pc:cxnChg chg="add mod">
          <ac:chgData name="Scott Adams" userId="70f272e8-1aad-441f-9f30-09e5355221d3" providerId="ADAL" clId="{9AF40C9A-4D1A-4BC1-8646-D3A4873F9517}" dt="2023-09-21T15:33:57.108" v="1167" actId="14100"/>
          <ac:cxnSpMkLst>
            <pc:docMk/>
            <pc:sldMk cId="3226016728" sldId="317"/>
            <ac:cxnSpMk id="34" creationId="{9F8FB979-8E99-3E03-E631-AB2BD52B43B4}"/>
          </ac:cxnSpMkLst>
        </pc:cxnChg>
        <pc:cxnChg chg="add mod">
          <ac:chgData name="Scott Adams" userId="70f272e8-1aad-441f-9f30-09e5355221d3" providerId="ADAL" clId="{9AF40C9A-4D1A-4BC1-8646-D3A4873F9517}" dt="2023-09-21T15:33:15.926" v="1157" actId="14100"/>
          <ac:cxnSpMkLst>
            <pc:docMk/>
            <pc:sldMk cId="3226016728" sldId="317"/>
            <ac:cxnSpMk id="37" creationId="{F39282F2-CB07-CAE1-AD1D-FA4FA92B1221}"/>
          </ac:cxnSpMkLst>
        </pc:cxnChg>
        <pc:cxnChg chg="add mod">
          <ac:chgData name="Scott Adams" userId="70f272e8-1aad-441f-9f30-09e5355221d3" providerId="ADAL" clId="{9AF40C9A-4D1A-4BC1-8646-D3A4873F9517}" dt="2023-09-21T15:33:26.786" v="1160" actId="14100"/>
          <ac:cxnSpMkLst>
            <pc:docMk/>
            <pc:sldMk cId="3226016728" sldId="317"/>
            <ac:cxnSpMk id="40" creationId="{E0B3818B-841F-FB27-3691-260DF5EDFA05}"/>
          </ac:cxnSpMkLst>
        </pc:cxnChg>
        <pc:cxnChg chg="add mod">
          <ac:chgData name="Scott Adams" userId="70f272e8-1aad-441f-9f30-09e5355221d3" providerId="ADAL" clId="{9AF40C9A-4D1A-4BC1-8646-D3A4873F9517}" dt="2023-09-21T15:33:52.895" v="1166" actId="14100"/>
          <ac:cxnSpMkLst>
            <pc:docMk/>
            <pc:sldMk cId="3226016728" sldId="317"/>
            <ac:cxnSpMk id="43" creationId="{8663BE9E-38A8-8C67-29E2-46744C0926A0}"/>
          </ac:cxnSpMkLst>
        </pc:cxnChg>
        <pc:cxnChg chg="add mod">
          <ac:chgData name="Scott Adams" userId="70f272e8-1aad-441f-9f30-09e5355221d3" providerId="ADAL" clId="{9AF40C9A-4D1A-4BC1-8646-D3A4873F9517}" dt="2023-09-21T15:34:19.845" v="1170" actId="14100"/>
          <ac:cxnSpMkLst>
            <pc:docMk/>
            <pc:sldMk cId="3226016728" sldId="317"/>
            <ac:cxnSpMk id="47" creationId="{BF20F51F-CF06-B117-AAFE-C146E2074685}"/>
          </ac:cxnSpMkLst>
        </pc:cxnChg>
        <pc:cxnChg chg="add mod">
          <ac:chgData name="Scott Adams" userId="70f272e8-1aad-441f-9f30-09e5355221d3" providerId="ADAL" clId="{9AF40C9A-4D1A-4BC1-8646-D3A4873F9517}" dt="2023-09-21T15:34:38.140" v="1173" actId="14100"/>
          <ac:cxnSpMkLst>
            <pc:docMk/>
            <pc:sldMk cId="3226016728" sldId="317"/>
            <ac:cxnSpMk id="49" creationId="{0FAEA4A5-47D6-A319-5935-DDB506544A0A}"/>
          </ac:cxnSpMkLst>
        </pc:cxnChg>
        <pc:cxnChg chg="add mod">
          <ac:chgData name="Scott Adams" userId="70f272e8-1aad-441f-9f30-09e5355221d3" providerId="ADAL" clId="{9AF40C9A-4D1A-4BC1-8646-D3A4873F9517}" dt="2023-09-21T15:35:03.392" v="1176" actId="14100"/>
          <ac:cxnSpMkLst>
            <pc:docMk/>
            <pc:sldMk cId="3226016728" sldId="317"/>
            <ac:cxnSpMk id="51" creationId="{34FFBB40-8350-9FAD-556E-E2814428AA72}"/>
          </ac:cxnSpMkLst>
        </pc:cxnChg>
        <pc:cxnChg chg="add mod">
          <ac:chgData name="Scott Adams" userId="70f272e8-1aad-441f-9f30-09e5355221d3" providerId="ADAL" clId="{9AF40C9A-4D1A-4BC1-8646-D3A4873F9517}" dt="2023-09-21T15:35:10.139" v="1179" actId="14100"/>
          <ac:cxnSpMkLst>
            <pc:docMk/>
            <pc:sldMk cId="3226016728" sldId="317"/>
            <ac:cxnSpMk id="53" creationId="{C93CC4C7-3151-EFD9-A715-016D38CDAF58}"/>
          </ac:cxnSpMkLst>
        </pc:cxnChg>
        <pc:cxnChg chg="add mod">
          <ac:chgData name="Scott Adams" userId="70f272e8-1aad-441f-9f30-09e5355221d3" providerId="ADAL" clId="{9AF40C9A-4D1A-4BC1-8646-D3A4873F9517}" dt="2023-09-21T15:36:13.377" v="1186" actId="1076"/>
          <ac:cxnSpMkLst>
            <pc:docMk/>
            <pc:sldMk cId="3226016728" sldId="317"/>
            <ac:cxnSpMk id="55" creationId="{1D462B7D-8985-5F9A-A90C-82333192A11E}"/>
          </ac:cxnSpMkLst>
        </pc:cxnChg>
        <pc:cxnChg chg="add mod">
          <ac:chgData name="Scott Adams" userId="70f272e8-1aad-441f-9f30-09e5355221d3" providerId="ADAL" clId="{9AF40C9A-4D1A-4BC1-8646-D3A4873F9517}" dt="2023-09-21T15:36:21.309" v="1189" actId="14100"/>
          <ac:cxnSpMkLst>
            <pc:docMk/>
            <pc:sldMk cId="3226016728" sldId="317"/>
            <ac:cxnSpMk id="58" creationId="{D1F5539F-77A1-392C-A3E5-10757315A48F}"/>
          </ac:cxnSpMkLst>
        </pc:cxnChg>
        <pc:cxnChg chg="add mod">
          <ac:chgData name="Scott Adams" userId="70f272e8-1aad-441f-9f30-09e5355221d3" providerId="ADAL" clId="{9AF40C9A-4D1A-4BC1-8646-D3A4873F9517}" dt="2023-09-21T15:36:30.256" v="1194" actId="1038"/>
          <ac:cxnSpMkLst>
            <pc:docMk/>
            <pc:sldMk cId="3226016728" sldId="317"/>
            <ac:cxnSpMk id="60" creationId="{C83E31C9-409F-54C5-437E-37B3BAC26C52}"/>
          </ac:cxnSpMkLst>
        </pc:cxnChg>
        <pc:cxnChg chg="add mod">
          <ac:chgData name="Scott Adams" userId="70f272e8-1aad-441f-9f30-09e5355221d3" providerId="ADAL" clId="{9AF40C9A-4D1A-4BC1-8646-D3A4873F9517}" dt="2023-09-21T15:36:46.148" v="1204" actId="1037"/>
          <ac:cxnSpMkLst>
            <pc:docMk/>
            <pc:sldMk cId="3226016728" sldId="317"/>
            <ac:cxnSpMk id="61" creationId="{65708F8F-0835-3205-1509-0EB9311147A3}"/>
          </ac:cxnSpMkLst>
        </pc:cxnChg>
        <pc:cxnChg chg="add mod">
          <ac:chgData name="Scott Adams" userId="70f272e8-1aad-441f-9f30-09e5355221d3" providerId="ADAL" clId="{9AF40C9A-4D1A-4BC1-8646-D3A4873F9517}" dt="2023-09-21T15:37:01.903" v="1206" actId="1076"/>
          <ac:cxnSpMkLst>
            <pc:docMk/>
            <pc:sldMk cId="3226016728" sldId="317"/>
            <ac:cxnSpMk id="62" creationId="{D4E7A6E9-B101-0824-0925-F0AF4B4961C4}"/>
          </ac:cxnSpMkLst>
        </pc:cxnChg>
        <pc:cxnChg chg="add mod">
          <ac:chgData name="Scott Adams" userId="70f272e8-1aad-441f-9f30-09e5355221d3" providerId="ADAL" clId="{9AF40C9A-4D1A-4BC1-8646-D3A4873F9517}" dt="2023-09-21T15:37:07.731" v="1208" actId="1076"/>
          <ac:cxnSpMkLst>
            <pc:docMk/>
            <pc:sldMk cId="3226016728" sldId="317"/>
            <ac:cxnSpMk id="63" creationId="{5BF52C04-338F-102F-9763-73F4A2103F75}"/>
          </ac:cxnSpMkLst>
        </pc:cxnChg>
      </pc:sldChg>
      <pc:sldChg chg="new del">
        <pc:chgData name="Scott Adams" userId="70f272e8-1aad-441f-9f30-09e5355221d3" providerId="ADAL" clId="{9AF40C9A-4D1A-4BC1-8646-D3A4873F9517}" dt="2023-09-21T15:41:56.918" v="1293" actId="680"/>
        <pc:sldMkLst>
          <pc:docMk/>
          <pc:sldMk cId="58735699" sldId="318"/>
        </pc:sldMkLst>
      </pc:sldChg>
      <pc:sldChg chg="addSp delSp modSp add mod">
        <pc:chgData name="Scott Adams" userId="70f272e8-1aad-441f-9f30-09e5355221d3" providerId="ADAL" clId="{9AF40C9A-4D1A-4BC1-8646-D3A4873F9517}" dt="2023-09-21T15:53:26.742" v="1408" actId="1076"/>
        <pc:sldMkLst>
          <pc:docMk/>
          <pc:sldMk cId="1500185050" sldId="318"/>
        </pc:sldMkLst>
        <pc:spChg chg="mod">
          <ac:chgData name="Scott Adams" userId="70f272e8-1aad-441f-9f30-09e5355221d3" providerId="ADAL" clId="{9AF40C9A-4D1A-4BC1-8646-D3A4873F9517}" dt="2023-09-21T15:50:39.205" v="1337"/>
          <ac:spMkLst>
            <pc:docMk/>
            <pc:sldMk cId="1500185050" sldId="318"/>
            <ac:spMk id="2" creationId="{6193090C-B838-1279-4134-4537A12A3962}"/>
          </ac:spMkLst>
        </pc:spChg>
        <pc:spChg chg="add mod">
          <ac:chgData name="Scott Adams" userId="70f272e8-1aad-441f-9f30-09e5355221d3" providerId="ADAL" clId="{9AF40C9A-4D1A-4BC1-8646-D3A4873F9517}" dt="2023-09-21T15:50:09.999" v="1333" actId="14100"/>
          <ac:spMkLst>
            <pc:docMk/>
            <pc:sldMk cId="1500185050" sldId="318"/>
            <ac:spMk id="11" creationId="{E1910A28-0597-F7C7-2780-9E9CB58511C4}"/>
          </ac:spMkLst>
        </pc:spChg>
        <pc:spChg chg="add mod">
          <ac:chgData name="Scott Adams" userId="70f272e8-1aad-441f-9f30-09e5355221d3" providerId="ADAL" clId="{9AF40C9A-4D1A-4BC1-8646-D3A4873F9517}" dt="2023-09-21T15:50:21.420" v="1335" actId="1076"/>
          <ac:spMkLst>
            <pc:docMk/>
            <pc:sldMk cId="1500185050" sldId="318"/>
            <ac:spMk id="12" creationId="{05574D2A-68BA-0F48-8668-6779E74B6FB4}"/>
          </ac:spMkLst>
        </pc:spChg>
        <pc:spChg chg="add mod">
          <ac:chgData name="Scott Adams" userId="70f272e8-1aad-441f-9f30-09e5355221d3" providerId="ADAL" clId="{9AF40C9A-4D1A-4BC1-8646-D3A4873F9517}" dt="2023-09-21T15:51:33.893" v="1361" actId="255"/>
          <ac:spMkLst>
            <pc:docMk/>
            <pc:sldMk cId="1500185050" sldId="318"/>
            <ac:spMk id="13" creationId="{42804210-50FA-0F4C-F1E0-4047AB66ED1C}"/>
          </ac:spMkLst>
        </pc:spChg>
        <pc:spChg chg="mod">
          <ac:chgData name="Scott Adams" userId="70f272e8-1aad-441f-9f30-09e5355221d3" providerId="ADAL" clId="{9AF40C9A-4D1A-4BC1-8646-D3A4873F9517}" dt="2023-09-21T15:45:24.260" v="1306" actId="1076"/>
          <ac:spMkLst>
            <pc:docMk/>
            <pc:sldMk cId="1500185050" sldId="318"/>
            <ac:spMk id="14" creationId="{EDF2AB8E-A23B-7778-B672-E9E7147580E2}"/>
          </ac:spMkLst>
        </pc:spChg>
        <pc:spChg chg="add mod">
          <ac:chgData name="Scott Adams" userId="70f272e8-1aad-441f-9f30-09e5355221d3" providerId="ADAL" clId="{9AF40C9A-4D1A-4BC1-8646-D3A4873F9517}" dt="2023-09-21T15:52:02.204" v="1402" actId="20577"/>
          <ac:spMkLst>
            <pc:docMk/>
            <pc:sldMk cId="1500185050" sldId="318"/>
            <ac:spMk id="15" creationId="{CAE30117-4074-5465-85C2-1B69507E4EEC}"/>
          </ac:spMkLst>
        </pc:spChg>
        <pc:spChg chg="add mod">
          <ac:chgData name="Scott Adams" userId="70f272e8-1aad-441f-9f30-09e5355221d3" providerId="ADAL" clId="{9AF40C9A-4D1A-4BC1-8646-D3A4873F9517}" dt="2023-09-21T15:53:16.205" v="1404" actId="1076"/>
          <ac:spMkLst>
            <pc:docMk/>
            <pc:sldMk cId="1500185050" sldId="318"/>
            <ac:spMk id="16" creationId="{BEE64C38-F4B0-ADAF-4E53-98C2AECC052F}"/>
          </ac:spMkLst>
        </pc:spChg>
        <pc:spChg chg="add mod">
          <ac:chgData name="Scott Adams" userId="70f272e8-1aad-441f-9f30-09e5355221d3" providerId="ADAL" clId="{9AF40C9A-4D1A-4BC1-8646-D3A4873F9517}" dt="2023-09-21T15:53:26.742" v="1408" actId="1076"/>
          <ac:spMkLst>
            <pc:docMk/>
            <pc:sldMk cId="1500185050" sldId="318"/>
            <ac:spMk id="18" creationId="{2F7266AC-538C-E6A9-E52F-9F3E0E8DC120}"/>
          </ac:spMkLst>
        </pc:spChg>
        <pc:picChg chg="add mod">
          <ac:chgData name="Scott Adams" userId="70f272e8-1aad-441f-9f30-09e5355221d3" providerId="ADAL" clId="{9AF40C9A-4D1A-4BC1-8646-D3A4873F9517}" dt="2023-09-21T15:45:09.399" v="1305" actId="14100"/>
          <ac:picMkLst>
            <pc:docMk/>
            <pc:sldMk cId="1500185050" sldId="318"/>
            <ac:picMk id="5" creationId="{09F270B6-FD1D-ACF7-798C-544A69182E8D}"/>
          </ac:picMkLst>
        </pc:picChg>
        <pc:picChg chg="add mod modCrop">
          <ac:chgData name="Scott Adams" userId="70f272e8-1aad-441f-9f30-09e5355221d3" providerId="ADAL" clId="{9AF40C9A-4D1A-4BC1-8646-D3A4873F9517}" dt="2023-09-21T15:48:33.323" v="1324" actId="1076"/>
          <ac:picMkLst>
            <pc:docMk/>
            <pc:sldMk cId="1500185050" sldId="318"/>
            <ac:picMk id="7" creationId="{1A926BED-D9FB-6F7A-663D-3E4E036EC357}"/>
          </ac:picMkLst>
        </pc:picChg>
        <pc:picChg chg="del">
          <ac:chgData name="Scott Adams" userId="70f272e8-1aad-441f-9f30-09e5355221d3" providerId="ADAL" clId="{9AF40C9A-4D1A-4BC1-8646-D3A4873F9517}" dt="2023-09-21T15:42:02.794" v="1295" actId="478"/>
          <ac:picMkLst>
            <pc:docMk/>
            <pc:sldMk cId="1500185050" sldId="318"/>
            <ac:picMk id="8" creationId="{FB67293D-D415-5FFB-21CB-BF77D91E4ABB}"/>
          </ac:picMkLst>
        </pc:picChg>
        <pc:picChg chg="add mod">
          <ac:chgData name="Scott Adams" userId="70f272e8-1aad-441f-9f30-09e5355221d3" providerId="ADAL" clId="{9AF40C9A-4D1A-4BC1-8646-D3A4873F9517}" dt="2023-09-21T15:49:31.932" v="1330" actId="14100"/>
          <ac:picMkLst>
            <pc:docMk/>
            <pc:sldMk cId="1500185050" sldId="318"/>
            <ac:picMk id="10" creationId="{884B0AAE-A737-3A7C-84EE-F0833C89D92D}"/>
          </ac:picMkLst>
        </pc:picChg>
        <pc:picChg chg="add del mod">
          <ac:chgData name="Scott Adams" userId="70f272e8-1aad-441f-9f30-09e5355221d3" providerId="ADAL" clId="{9AF40C9A-4D1A-4BC1-8646-D3A4873F9517}" dt="2023-09-21T15:53:20.123" v="1406"/>
          <ac:picMkLst>
            <pc:docMk/>
            <pc:sldMk cId="1500185050" sldId="318"/>
            <ac:picMk id="17" creationId="{BEF8DF34-57B4-0974-69F8-2E70F5618203}"/>
          </ac:picMkLst>
        </pc:picChg>
        <pc:picChg chg="del">
          <ac:chgData name="Scott Adams" userId="70f272e8-1aad-441f-9f30-09e5355221d3" providerId="ADAL" clId="{9AF40C9A-4D1A-4BC1-8646-D3A4873F9517}" dt="2023-09-21T15:42:04.060" v="1296" actId="478"/>
          <ac:picMkLst>
            <pc:docMk/>
            <pc:sldMk cId="1500185050" sldId="318"/>
            <ac:picMk id="22" creationId="{9C769EE3-EAC6-6114-EA4F-65050A9265D9}"/>
          </ac:picMkLst>
        </pc:picChg>
        <pc:cxnChg chg="del">
          <ac:chgData name="Scott Adams" userId="70f272e8-1aad-441f-9f30-09e5355221d3" providerId="ADAL" clId="{9AF40C9A-4D1A-4BC1-8646-D3A4873F9517}" dt="2023-09-21T15:42:07.120" v="1297" actId="478"/>
          <ac:cxnSpMkLst>
            <pc:docMk/>
            <pc:sldMk cId="1500185050" sldId="318"/>
            <ac:cxnSpMk id="24" creationId="{5A2C2F81-5F91-9865-FEE0-96BE0B8797CB}"/>
          </ac:cxnSpMkLst>
        </pc:cxnChg>
        <pc:cxnChg chg="del">
          <ac:chgData name="Scott Adams" userId="70f272e8-1aad-441f-9f30-09e5355221d3" providerId="ADAL" clId="{9AF40C9A-4D1A-4BC1-8646-D3A4873F9517}" dt="2023-09-21T15:42:07.120" v="1297" actId="478"/>
          <ac:cxnSpMkLst>
            <pc:docMk/>
            <pc:sldMk cId="1500185050" sldId="318"/>
            <ac:cxnSpMk id="27" creationId="{CD05C8A2-AD4A-2269-A9E7-694F71A816D3}"/>
          </ac:cxnSpMkLst>
        </pc:cxnChg>
        <pc:cxnChg chg="del">
          <ac:chgData name="Scott Adams" userId="70f272e8-1aad-441f-9f30-09e5355221d3" providerId="ADAL" clId="{9AF40C9A-4D1A-4BC1-8646-D3A4873F9517}" dt="2023-09-21T15:42:07.120" v="1297" actId="478"/>
          <ac:cxnSpMkLst>
            <pc:docMk/>
            <pc:sldMk cId="1500185050" sldId="318"/>
            <ac:cxnSpMk id="31" creationId="{50AE72D6-41ED-8BD3-6EA1-8D1D5417BB2A}"/>
          </ac:cxnSpMkLst>
        </pc:cxnChg>
        <pc:cxnChg chg="del">
          <ac:chgData name="Scott Adams" userId="70f272e8-1aad-441f-9f30-09e5355221d3" providerId="ADAL" clId="{9AF40C9A-4D1A-4BC1-8646-D3A4873F9517}" dt="2023-09-21T15:42:07.120" v="1297" actId="478"/>
          <ac:cxnSpMkLst>
            <pc:docMk/>
            <pc:sldMk cId="1500185050" sldId="318"/>
            <ac:cxnSpMk id="34" creationId="{9F8FB979-8E99-3E03-E631-AB2BD52B43B4}"/>
          </ac:cxnSpMkLst>
        </pc:cxnChg>
        <pc:cxnChg chg="del">
          <ac:chgData name="Scott Adams" userId="70f272e8-1aad-441f-9f30-09e5355221d3" providerId="ADAL" clId="{9AF40C9A-4D1A-4BC1-8646-D3A4873F9517}" dt="2023-09-21T15:42:07.120" v="1297" actId="478"/>
          <ac:cxnSpMkLst>
            <pc:docMk/>
            <pc:sldMk cId="1500185050" sldId="318"/>
            <ac:cxnSpMk id="37" creationId="{F39282F2-CB07-CAE1-AD1D-FA4FA92B1221}"/>
          </ac:cxnSpMkLst>
        </pc:cxnChg>
        <pc:cxnChg chg="del">
          <ac:chgData name="Scott Adams" userId="70f272e8-1aad-441f-9f30-09e5355221d3" providerId="ADAL" clId="{9AF40C9A-4D1A-4BC1-8646-D3A4873F9517}" dt="2023-09-21T15:42:07.120" v="1297" actId="478"/>
          <ac:cxnSpMkLst>
            <pc:docMk/>
            <pc:sldMk cId="1500185050" sldId="318"/>
            <ac:cxnSpMk id="40" creationId="{E0B3818B-841F-FB27-3691-260DF5EDFA05}"/>
          </ac:cxnSpMkLst>
        </pc:cxnChg>
        <pc:cxnChg chg="del">
          <ac:chgData name="Scott Adams" userId="70f272e8-1aad-441f-9f30-09e5355221d3" providerId="ADAL" clId="{9AF40C9A-4D1A-4BC1-8646-D3A4873F9517}" dt="2023-09-21T15:42:07.120" v="1297" actId="478"/>
          <ac:cxnSpMkLst>
            <pc:docMk/>
            <pc:sldMk cId="1500185050" sldId="318"/>
            <ac:cxnSpMk id="43" creationId="{8663BE9E-38A8-8C67-29E2-46744C0926A0}"/>
          </ac:cxnSpMkLst>
        </pc:cxnChg>
        <pc:cxnChg chg="del">
          <ac:chgData name="Scott Adams" userId="70f272e8-1aad-441f-9f30-09e5355221d3" providerId="ADAL" clId="{9AF40C9A-4D1A-4BC1-8646-D3A4873F9517}" dt="2023-09-21T15:42:07.120" v="1297" actId="478"/>
          <ac:cxnSpMkLst>
            <pc:docMk/>
            <pc:sldMk cId="1500185050" sldId="318"/>
            <ac:cxnSpMk id="47" creationId="{BF20F51F-CF06-B117-AAFE-C146E2074685}"/>
          </ac:cxnSpMkLst>
        </pc:cxnChg>
        <pc:cxnChg chg="del">
          <ac:chgData name="Scott Adams" userId="70f272e8-1aad-441f-9f30-09e5355221d3" providerId="ADAL" clId="{9AF40C9A-4D1A-4BC1-8646-D3A4873F9517}" dt="2023-09-21T15:42:07.120" v="1297" actId="478"/>
          <ac:cxnSpMkLst>
            <pc:docMk/>
            <pc:sldMk cId="1500185050" sldId="318"/>
            <ac:cxnSpMk id="49" creationId="{0FAEA4A5-47D6-A319-5935-DDB506544A0A}"/>
          </ac:cxnSpMkLst>
        </pc:cxnChg>
        <pc:cxnChg chg="del">
          <ac:chgData name="Scott Adams" userId="70f272e8-1aad-441f-9f30-09e5355221d3" providerId="ADAL" clId="{9AF40C9A-4D1A-4BC1-8646-D3A4873F9517}" dt="2023-09-21T15:42:07.120" v="1297" actId="478"/>
          <ac:cxnSpMkLst>
            <pc:docMk/>
            <pc:sldMk cId="1500185050" sldId="318"/>
            <ac:cxnSpMk id="51" creationId="{34FFBB40-8350-9FAD-556E-E2814428AA72}"/>
          </ac:cxnSpMkLst>
        </pc:cxnChg>
        <pc:cxnChg chg="del">
          <ac:chgData name="Scott Adams" userId="70f272e8-1aad-441f-9f30-09e5355221d3" providerId="ADAL" clId="{9AF40C9A-4D1A-4BC1-8646-D3A4873F9517}" dt="2023-09-21T15:42:07.120" v="1297" actId="478"/>
          <ac:cxnSpMkLst>
            <pc:docMk/>
            <pc:sldMk cId="1500185050" sldId="318"/>
            <ac:cxnSpMk id="53" creationId="{C93CC4C7-3151-EFD9-A715-016D38CDAF58}"/>
          </ac:cxnSpMkLst>
        </pc:cxnChg>
        <pc:cxnChg chg="del">
          <ac:chgData name="Scott Adams" userId="70f272e8-1aad-441f-9f30-09e5355221d3" providerId="ADAL" clId="{9AF40C9A-4D1A-4BC1-8646-D3A4873F9517}" dt="2023-09-21T15:42:07.120" v="1297" actId="478"/>
          <ac:cxnSpMkLst>
            <pc:docMk/>
            <pc:sldMk cId="1500185050" sldId="318"/>
            <ac:cxnSpMk id="55" creationId="{1D462B7D-8985-5F9A-A90C-82333192A11E}"/>
          </ac:cxnSpMkLst>
        </pc:cxnChg>
        <pc:cxnChg chg="del">
          <ac:chgData name="Scott Adams" userId="70f272e8-1aad-441f-9f30-09e5355221d3" providerId="ADAL" clId="{9AF40C9A-4D1A-4BC1-8646-D3A4873F9517}" dt="2023-09-21T15:42:07.120" v="1297" actId="478"/>
          <ac:cxnSpMkLst>
            <pc:docMk/>
            <pc:sldMk cId="1500185050" sldId="318"/>
            <ac:cxnSpMk id="58" creationId="{D1F5539F-77A1-392C-A3E5-10757315A48F}"/>
          </ac:cxnSpMkLst>
        </pc:cxnChg>
        <pc:cxnChg chg="del">
          <ac:chgData name="Scott Adams" userId="70f272e8-1aad-441f-9f30-09e5355221d3" providerId="ADAL" clId="{9AF40C9A-4D1A-4BC1-8646-D3A4873F9517}" dt="2023-09-21T15:42:07.120" v="1297" actId="478"/>
          <ac:cxnSpMkLst>
            <pc:docMk/>
            <pc:sldMk cId="1500185050" sldId="318"/>
            <ac:cxnSpMk id="60" creationId="{C83E31C9-409F-54C5-437E-37B3BAC26C52}"/>
          </ac:cxnSpMkLst>
        </pc:cxnChg>
        <pc:cxnChg chg="del">
          <ac:chgData name="Scott Adams" userId="70f272e8-1aad-441f-9f30-09e5355221d3" providerId="ADAL" clId="{9AF40C9A-4D1A-4BC1-8646-D3A4873F9517}" dt="2023-09-21T15:42:07.120" v="1297" actId="478"/>
          <ac:cxnSpMkLst>
            <pc:docMk/>
            <pc:sldMk cId="1500185050" sldId="318"/>
            <ac:cxnSpMk id="61" creationId="{65708F8F-0835-3205-1509-0EB9311147A3}"/>
          </ac:cxnSpMkLst>
        </pc:cxnChg>
        <pc:cxnChg chg="del">
          <ac:chgData name="Scott Adams" userId="70f272e8-1aad-441f-9f30-09e5355221d3" providerId="ADAL" clId="{9AF40C9A-4D1A-4BC1-8646-D3A4873F9517}" dt="2023-09-21T15:42:07.120" v="1297" actId="478"/>
          <ac:cxnSpMkLst>
            <pc:docMk/>
            <pc:sldMk cId="1500185050" sldId="318"/>
            <ac:cxnSpMk id="62" creationId="{D4E7A6E9-B101-0824-0925-F0AF4B4961C4}"/>
          </ac:cxnSpMkLst>
        </pc:cxnChg>
        <pc:cxnChg chg="del">
          <ac:chgData name="Scott Adams" userId="70f272e8-1aad-441f-9f30-09e5355221d3" providerId="ADAL" clId="{9AF40C9A-4D1A-4BC1-8646-D3A4873F9517}" dt="2023-09-21T15:42:07.120" v="1297" actId="478"/>
          <ac:cxnSpMkLst>
            <pc:docMk/>
            <pc:sldMk cId="1500185050" sldId="318"/>
            <ac:cxnSpMk id="63" creationId="{5BF52C04-338F-102F-9763-73F4A2103F75}"/>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solidFill>
                  <a:sysClr val="windowText" lastClr="000000"/>
                </a:solidFill>
              </a:rPr>
              <a:t>% Reduction in Collisions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rgbClr val="FFFF00"/>
              </a:solidFill>
              <a:ln>
                <a:noFill/>
              </a:ln>
              <a:effectLst/>
            </c:spPr>
            <c:extLst>
              <c:ext xmlns:c16="http://schemas.microsoft.com/office/drawing/2014/chart" uri="{C3380CC4-5D6E-409C-BE32-E72D297353CC}">
                <c16:uniqueId val="{00000001-5C38-4E0B-90BA-393846FDB58B}"/>
              </c:ext>
            </c:extLst>
          </c:dPt>
          <c:dPt>
            <c:idx val="4"/>
            <c:invertIfNegative val="0"/>
            <c:bubble3D val="0"/>
            <c:spPr>
              <a:solidFill>
                <a:srgbClr val="00B050"/>
              </a:solidFill>
              <a:ln>
                <a:noFill/>
              </a:ln>
              <a:effectLst/>
            </c:spPr>
            <c:extLst>
              <c:ext xmlns:c16="http://schemas.microsoft.com/office/drawing/2014/chart" uri="{C3380CC4-5D6E-409C-BE32-E72D297353CC}">
                <c16:uniqueId val="{00000003-5C38-4E0B-90BA-393846FDB58B}"/>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Reflectors</c:v>
                </c:pt>
                <c:pt idx="1">
                  <c:v>Whistles</c:v>
                </c:pt>
                <c:pt idx="2">
                  <c:v>Standard Signs</c:v>
                </c:pt>
                <c:pt idx="3">
                  <c:v>Seasonal Warning Signs</c:v>
                </c:pt>
                <c:pt idx="4">
                  <c:v>Fencing + Under/Overpasses</c:v>
                </c:pt>
              </c:strCache>
            </c:strRef>
          </c:cat>
          <c:val>
            <c:numRef>
              <c:f>Sheet1!$B$1:$B$5</c:f>
              <c:numCache>
                <c:formatCode>0%</c:formatCode>
                <c:ptCount val="5"/>
                <c:pt idx="0">
                  <c:v>1.4999999999999999E-2</c:v>
                </c:pt>
                <c:pt idx="1">
                  <c:v>1.4999999999999999E-2</c:v>
                </c:pt>
                <c:pt idx="2">
                  <c:v>1.4999999999999999E-2</c:v>
                </c:pt>
                <c:pt idx="3">
                  <c:v>0.26</c:v>
                </c:pt>
                <c:pt idx="4">
                  <c:v>0.97</c:v>
                </c:pt>
              </c:numCache>
            </c:numRef>
          </c:val>
          <c:extLst>
            <c:ext xmlns:c16="http://schemas.microsoft.com/office/drawing/2014/chart" uri="{C3380CC4-5D6E-409C-BE32-E72D297353CC}">
              <c16:uniqueId val="{00000004-5C38-4E0B-90BA-393846FDB58B}"/>
            </c:ext>
          </c:extLst>
        </c:ser>
        <c:dLbls>
          <c:showLegendKey val="0"/>
          <c:showVal val="0"/>
          <c:showCatName val="0"/>
          <c:showSerName val="0"/>
          <c:showPercent val="0"/>
          <c:showBubbleSize val="0"/>
        </c:dLbls>
        <c:gapWidth val="219"/>
        <c:overlap val="-27"/>
        <c:axId val="483567648"/>
        <c:axId val="651321184"/>
      </c:barChart>
      <c:catAx>
        <c:axId val="48356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651321184"/>
        <c:crosses val="autoZero"/>
        <c:auto val="1"/>
        <c:lblAlgn val="ctr"/>
        <c:lblOffset val="100"/>
        <c:noMultiLvlLbl val="0"/>
      </c:catAx>
      <c:valAx>
        <c:axId val="6513211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83567648"/>
        <c:crosses val="autoZero"/>
        <c:crossBetween val="between"/>
      </c:valAx>
      <c:spPr>
        <a:solidFill>
          <a:schemeClr val="bg1">
            <a:lumMod val="8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1B176-1556-4BC8-9042-ECAE61082274}"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7B1906E3-D9C7-4E5B-9373-324C1826C26C}">
      <dgm:prSet phldrT="[Text]"/>
      <dgm:spPr>
        <a:ln>
          <a:solidFill>
            <a:schemeClr val="bg1"/>
          </a:solidFill>
        </a:ln>
      </dgm:spPr>
      <dgm:t>
        <a:bodyPr/>
        <a:lstStyle/>
        <a:p>
          <a:r>
            <a:rPr lang="en-US" dirty="0">
              <a:solidFill>
                <a:srgbClr val="FF0000"/>
              </a:solidFill>
            </a:rPr>
            <a:t>CTP</a:t>
          </a:r>
        </a:p>
      </dgm:t>
    </dgm:pt>
    <dgm:pt modelId="{DD9E32F0-B4E0-4A93-8651-C9A989CA0C7F}" type="parTrans" cxnId="{C9A49EEA-48D4-4D5A-8C7D-532E76E21E82}">
      <dgm:prSet/>
      <dgm:spPr/>
      <dgm:t>
        <a:bodyPr/>
        <a:lstStyle/>
        <a:p>
          <a:endParaRPr lang="en-US"/>
        </a:p>
      </dgm:t>
    </dgm:pt>
    <dgm:pt modelId="{60576B6D-1CFD-4150-91FA-791D3C00F748}" type="sibTrans" cxnId="{C9A49EEA-48D4-4D5A-8C7D-532E76E21E82}">
      <dgm:prSet/>
      <dgm:spPr/>
      <dgm:t>
        <a:bodyPr/>
        <a:lstStyle/>
        <a:p>
          <a:endParaRPr lang="en-US"/>
        </a:p>
      </dgm:t>
    </dgm:pt>
    <dgm:pt modelId="{6C8C10F9-6462-4AAE-8FA9-3B8F5CDB0803}">
      <dgm:prSet phldrT="[Text]"/>
      <dgm:spPr/>
      <dgm:t>
        <a:bodyPr/>
        <a:lstStyle/>
        <a:p>
          <a:r>
            <a:rPr lang="en-US" dirty="0"/>
            <a:t>30+ Years</a:t>
          </a:r>
        </a:p>
      </dgm:t>
    </dgm:pt>
    <dgm:pt modelId="{C858E612-1D70-4C3A-8595-26A8EDFFDF6E}" type="parTrans" cxnId="{2FFF8EE5-6F9C-4D1C-BB4F-6CED3744B43E}">
      <dgm:prSet/>
      <dgm:spPr/>
      <dgm:t>
        <a:bodyPr/>
        <a:lstStyle/>
        <a:p>
          <a:endParaRPr lang="en-US"/>
        </a:p>
      </dgm:t>
    </dgm:pt>
    <dgm:pt modelId="{64B86198-BBA6-4F83-AA9F-496DBCB28B77}" type="sibTrans" cxnId="{2FFF8EE5-6F9C-4D1C-BB4F-6CED3744B43E}">
      <dgm:prSet/>
      <dgm:spPr/>
      <dgm:t>
        <a:bodyPr/>
        <a:lstStyle/>
        <a:p>
          <a:endParaRPr lang="en-US"/>
        </a:p>
      </dgm:t>
    </dgm:pt>
    <dgm:pt modelId="{9175A1A0-3DED-4658-992E-03A37E3545C1}">
      <dgm:prSet phldrT="[Text]"/>
      <dgm:spPr/>
      <dgm:t>
        <a:bodyPr/>
        <a:lstStyle/>
        <a:p>
          <a:r>
            <a:rPr lang="en-US" dirty="0"/>
            <a:t>No $ Constraint</a:t>
          </a:r>
        </a:p>
      </dgm:t>
    </dgm:pt>
    <dgm:pt modelId="{27C52137-D012-4C41-B273-A8F042D8C7A1}" type="parTrans" cxnId="{7F8792ED-68D8-4246-A3AC-D232EF2524B6}">
      <dgm:prSet/>
      <dgm:spPr/>
      <dgm:t>
        <a:bodyPr/>
        <a:lstStyle/>
        <a:p>
          <a:endParaRPr lang="en-US"/>
        </a:p>
      </dgm:t>
    </dgm:pt>
    <dgm:pt modelId="{1647E3B7-66C9-4A11-A388-CCCE9193B6E4}" type="sibTrans" cxnId="{7F8792ED-68D8-4246-A3AC-D232EF2524B6}">
      <dgm:prSet/>
      <dgm:spPr/>
      <dgm:t>
        <a:bodyPr/>
        <a:lstStyle/>
        <a:p>
          <a:endParaRPr lang="en-US"/>
        </a:p>
      </dgm:t>
    </dgm:pt>
    <dgm:pt modelId="{E97AF75A-75AA-4780-AABA-FE26EC60E88A}">
      <dgm:prSet phldrT="[Text]"/>
      <dgm:spPr>
        <a:ln>
          <a:solidFill>
            <a:schemeClr val="bg1"/>
          </a:solidFill>
        </a:ln>
      </dgm:spPr>
      <dgm:t>
        <a:bodyPr/>
        <a:lstStyle/>
        <a:p>
          <a:r>
            <a:rPr lang="en-US" dirty="0">
              <a:solidFill>
                <a:srgbClr val="FF0000"/>
              </a:solidFill>
            </a:rPr>
            <a:t>MTP</a:t>
          </a:r>
        </a:p>
      </dgm:t>
    </dgm:pt>
    <dgm:pt modelId="{598801A9-4E8F-4F87-A4CF-034A3E7D1FB7}" type="parTrans" cxnId="{8781E1B5-820C-4978-9D5C-C1EF83ED697C}">
      <dgm:prSet/>
      <dgm:spPr/>
      <dgm:t>
        <a:bodyPr/>
        <a:lstStyle/>
        <a:p>
          <a:endParaRPr lang="en-US"/>
        </a:p>
      </dgm:t>
    </dgm:pt>
    <dgm:pt modelId="{54DDE9BF-EE39-44A8-AA00-8F06B5CE23A3}" type="sibTrans" cxnId="{8781E1B5-820C-4978-9D5C-C1EF83ED697C}">
      <dgm:prSet/>
      <dgm:spPr/>
      <dgm:t>
        <a:bodyPr/>
        <a:lstStyle/>
        <a:p>
          <a:endParaRPr lang="en-US"/>
        </a:p>
      </dgm:t>
    </dgm:pt>
    <dgm:pt modelId="{87CC97D5-DB5D-4C44-83C4-738AB1B2F46B}">
      <dgm:prSet phldrT="[Text]"/>
      <dgm:spPr/>
      <dgm:t>
        <a:bodyPr/>
        <a:lstStyle/>
        <a:p>
          <a:r>
            <a:rPr lang="en-US" dirty="0"/>
            <a:t>25 Years, Used for AQ Determinations</a:t>
          </a:r>
        </a:p>
      </dgm:t>
    </dgm:pt>
    <dgm:pt modelId="{0004DD0B-BBAE-49F6-8F6F-18971C43F586}" type="parTrans" cxnId="{32F4DA97-3B22-43D8-8751-C31B96F2CD83}">
      <dgm:prSet/>
      <dgm:spPr/>
      <dgm:t>
        <a:bodyPr/>
        <a:lstStyle/>
        <a:p>
          <a:endParaRPr lang="en-US"/>
        </a:p>
      </dgm:t>
    </dgm:pt>
    <dgm:pt modelId="{97094017-DF57-44BD-86C3-C4FD7E33BBA0}" type="sibTrans" cxnId="{32F4DA97-3B22-43D8-8751-C31B96F2CD83}">
      <dgm:prSet/>
      <dgm:spPr/>
      <dgm:t>
        <a:bodyPr/>
        <a:lstStyle/>
        <a:p>
          <a:endParaRPr lang="en-US"/>
        </a:p>
      </dgm:t>
    </dgm:pt>
    <dgm:pt modelId="{5F7371F1-4B58-4096-959B-FAA2C1EF538B}">
      <dgm:prSet phldrT="[Text]"/>
      <dgm:spPr/>
      <dgm:t>
        <a:bodyPr/>
        <a:lstStyle/>
        <a:p>
          <a:r>
            <a:rPr lang="en-US" dirty="0"/>
            <a:t>Based on Revenue Forecast</a:t>
          </a:r>
        </a:p>
      </dgm:t>
    </dgm:pt>
    <dgm:pt modelId="{D630988F-85E0-499C-A223-0BA0541E3136}" type="parTrans" cxnId="{3454FDD2-8CF3-4207-9F51-E3DCAA8807C5}">
      <dgm:prSet/>
      <dgm:spPr/>
      <dgm:t>
        <a:bodyPr/>
        <a:lstStyle/>
        <a:p>
          <a:endParaRPr lang="en-US"/>
        </a:p>
      </dgm:t>
    </dgm:pt>
    <dgm:pt modelId="{70A9D96C-6A19-4749-8BC0-0E5E6044528B}" type="sibTrans" cxnId="{3454FDD2-8CF3-4207-9F51-E3DCAA8807C5}">
      <dgm:prSet/>
      <dgm:spPr/>
      <dgm:t>
        <a:bodyPr/>
        <a:lstStyle/>
        <a:p>
          <a:endParaRPr lang="en-US"/>
        </a:p>
      </dgm:t>
    </dgm:pt>
    <dgm:pt modelId="{8E3F1D9D-1E99-4A4F-A4CA-9C5B882C54A1}">
      <dgm:prSet phldrT="[Text]"/>
      <dgm:spPr>
        <a:ln>
          <a:solidFill>
            <a:schemeClr val="bg1"/>
          </a:solidFill>
        </a:ln>
      </dgm:spPr>
      <dgm:t>
        <a:bodyPr/>
        <a:lstStyle/>
        <a:p>
          <a:r>
            <a:rPr lang="en-US" dirty="0">
              <a:solidFill>
                <a:srgbClr val="FF0000"/>
              </a:solidFill>
            </a:rPr>
            <a:t>SPOT</a:t>
          </a:r>
        </a:p>
      </dgm:t>
    </dgm:pt>
    <dgm:pt modelId="{C32CD6A1-7F86-4359-80F1-E76B012441C2}" type="parTrans" cxnId="{CACCAF62-A03B-4F1B-8178-037B13C035A2}">
      <dgm:prSet/>
      <dgm:spPr/>
      <dgm:t>
        <a:bodyPr/>
        <a:lstStyle/>
        <a:p>
          <a:endParaRPr lang="en-US"/>
        </a:p>
      </dgm:t>
    </dgm:pt>
    <dgm:pt modelId="{549A7B26-F5D2-4F8F-AA87-F8D7E38E26C9}" type="sibTrans" cxnId="{CACCAF62-A03B-4F1B-8178-037B13C035A2}">
      <dgm:prSet/>
      <dgm:spPr/>
      <dgm:t>
        <a:bodyPr/>
        <a:lstStyle/>
        <a:p>
          <a:endParaRPr lang="en-US"/>
        </a:p>
      </dgm:t>
    </dgm:pt>
    <dgm:pt modelId="{061E3CA8-A1A8-40A3-8455-30BC31CB4CF5}">
      <dgm:prSet phldrT="[Text]"/>
      <dgm:spPr/>
      <dgm:t>
        <a:bodyPr/>
        <a:lstStyle/>
        <a:p>
          <a:r>
            <a:rPr lang="en-US" dirty="0"/>
            <a:t>Scores Projects for Effectiveness</a:t>
          </a:r>
        </a:p>
      </dgm:t>
    </dgm:pt>
    <dgm:pt modelId="{EDE7F237-0F23-467B-A835-B3A17B3588CC}" type="parTrans" cxnId="{0E24F767-5429-4DE5-B637-A3D9544094E4}">
      <dgm:prSet/>
      <dgm:spPr/>
      <dgm:t>
        <a:bodyPr/>
        <a:lstStyle/>
        <a:p>
          <a:endParaRPr lang="en-US"/>
        </a:p>
      </dgm:t>
    </dgm:pt>
    <dgm:pt modelId="{6BDBCC09-0AC8-42E7-A0AE-356E84D9AD43}" type="sibTrans" cxnId="{0E24F767-5429-4DE5-B637-A3D9544094E4}">
      <dgm:prSet/>
      <dgm:spPr/>
      <dgm:t>
        <a:bodyPr/>
        <a:lstStyle/>
        <a:p>
          <a:endParaRPr lang="en-US"/>
        </a:p>
      </dgm:t>
    </dgm:pt>
    <dgm:pt modelId="{D70A004F-8630-4E02-9AA9-DB3CDB5F4A4F}">
      <dgm:prSet phldrT="[Text]"/>
      <dgm:spPr/>
      <dgm:t>
        <a:bodyPr/>
        <a:lstStyle/>
        <a:p>
          <a:r>
            <a:rPr lang="en-US" dirty="0"/>
            <a:t>Results go into STIP/TIP</a:t>
          </a:r>
        </a:p>
      </dgm:t>
    </dgm:pt>
    <dgm:pt modelId="{FF97F061-241E-4118-AD88-A92492C4736C}" type="parTrans" cxnId="{293CADE5-AEA3-426F-8BDC-54798D298D41}">
      <dgm:prSet/>
      <dgm:spPr/>
      <dgm:t>
        <a:bodyPr/>
        <a:lstStyle/>
        <a:p>
          <a:endParaRPr lang="en-US"/>
        </a:p>
      </dgm:t>
    </dgm:pt>
    <dgm:pt modelId="{8CCB535F-C67C-4FC4-8456-B15DCF7E09CB}" type="sibTrans" cxnId="{293CADE5-AEA3-426F-8BDC-54798D298D41}">
      <dgm:prSet/>
      <dgm:spPr/>
      <dgm:t>
        <a:bodyPr/>
        <a:lstStyle/>
        <a:p>
          <a:endParaRPr lang="en-US"/>
        </a:p>
      </dgm:t>
    </dgm:pt>
    <dgm:pt modelId="{4AAB67F9-1A7B-4591-9326-0673276BEEF7}">
      <dgm:prSet phldrT="[Text]"/>
      <dgm:spPr>
        <a:ln>
          <a:solidFill>
            <a:schemeClr val="bg1"/>
          </a:solidFill>
        </a:ln>
      </dgm:spPr>
      <dgm:t>
        <a:bodyPr/>
        <a:lstStyle/>
        <a:p>
          <a:r>
            <a:rPr lang="en-US" dirty="0">
              <a:solidFill>
                <a:srgbClr val="FF0000"/>
              </a:solidFill>
            </a:rPr>
            <a:t>STIP/TIP</a:t>
          </a:r>
        </a:p>
      </dgm:t>
    </dgm:pt>
    <dgm:pt modelId="{162E016F-D7F6-442B-B753-4A9581A5195A}" type="parTrans" cxnId="{C7C7E798-2ED8-435A-8D4B-6B31579759B0}">
      <dgm:prSet/>
      <dgm:spPr/>
      <dgm:t>
        <a:bodyPr/>
        <a:lstStyle/>
        <a:p>
          <a:endParaRPr lang="en-US"/>
        </a:p>
      </dgm:t>
    </dgm:pt>
    <dgm:pt modelId="{D8DE3F85-97F5-4A90-BEE2-7931D2A05369}" type="sibTrans" cxnId="{C7C7E798-2ED8-435A-8D4B-6B31579759B0}">
      <dgm:prSet/>
      <dgm:spPr/>
      <dgm:t>
        <a:bodyPr/>
        <a:lstStyle/>
        <a:p>
          <a:endParaRPr lang="en-US"/>
        </a:p>
      </dgm:t>
    </dgm:pt>
    <dgm:pt modelId="{95D50413-85B5-4DCC-83F0-F8A722A6D19D}">
      <dgm:prSet phldrT="[Text]"/>
      <dgm:spPr/>
      <dgm:t>
        <a:bodyPr/>
        <a:lstStyle/>
        <a:p>
          <a:r>
            <a:rPr lang="en-US" dirty="0"/>
            <a:t>0-5 and 6-10 Years</a:t>
          </a:r>
        </a:p>
      </dgm:t>
    </dgm:pt>
    <dgm:pt modelId="{80A0A1F6-585C-4F9F-843A-FB7324650B55}" type="parTrans" cxnId="{1FFC59BA-4364-4AE3-A5D7-FD0E6DD02366}">
      <dgm:prSet/>
      <dgm:spPr/>
      <dgm:t>
        <a:bodyPr/>
        <a:lstStyle/>
        <a:p>
          <a:endParaRPr lang="en-US"/>
        </a:p>
      </dgm:t>
    </dgm:pt>
    <dgm:pt modelId="{5AE1567A-D11D-458B-9BD2-2028101AB8AF}" type="sibTrans" cxnId="{1FFC59BA-4364-4AE3-A5D7-FD0E6DD02366}">
      <dgm:prSet/>
      <dgm:spPr/>
      <dgm:t>
        <a:bodyPr/>
        <a:lstStyle/>
        <a:p>
          <a:endParaRPr lang="en-US"/>
        </a:p>
      </dgm:t>
    </dgm:pt>
    <dgm:pt modelId="{DC7B9EF4-5349-4A5E-B037-DC0E9E0C73F3}">
      <dgm:prSet phldrT="[Text]"/>
      <dgm:spPr/>
      <dgm:t>
        <a:bodyPr/>
        <a:lstStyle/>
        <a:p>
          <a:r>
            <a:rPr lang="en-US" dirty="0"/>
            <a:t>Specific Funding Sources Identified</a:t>
          </a:r>
        </a:p>
      </dgm:t>
    </dgm:pt>
    <dgm:pt modelId="{CE42CE33-1FD6-4555-B9F3-834527DE4074}" type="parTrans" cxnId="{3B234257-26A1-417C-B067-693AA2E85753}">
      <dgm:prSet/>
      <dgm:spPr/>
      <dgm:t>
        <a:bodyPr/>
        <a:lstStyle/>
        <a:p>
          <a:endParaRPr lang="en-US"/>
        </a:p>
      </dgm:t>
    </dgm:pt>
    <dgm:pt modelId="{7617A5A4-FAE6-4E8C-A3AF-3234CB33A355}" type="sibTrans" cxnId="{3B234257-26A1-417C-B067-693AA2E85753}">
      <dgm:prSet/>
      <dgm:spPr/>
      <dgm:t>
        <a:bodyPr/>
        <a:lstStyle/>
        <a:p>
          <a:endParaRPr lang="en-US"/>
        </a:p>
      </dgm:t>
    </dgm:pt>
    <dgm:pt modelId="{16C4DAF6-ABB4-4E54-9C0E-DF24F94A3745}">
      <dgm:prSet phldrT="[Text]"/>
      <dgm:spPr>
        <a:ln>
          <a:solidFill>
            <a:schemeClr val="bg1"/>
          </a:solidFill>
        </a:ln>
      </dgm:spPr>
      <dgm:t>
        <a:bodyPr/>
        <a:lstStyle/>
        <a:p>
          <a:r>
            <a:rPr lang="en-US" dirty="0"/>
            <a:t>Construction</a:t>
          </a:r>
        </a:p>
      </dgm:t>
    </dgm:pt>
    <dgm:pt modelId="{27B09D6E-BAD3-49CF-9354-D0253E04C9CF}" type="parTrans" cxnId="{C1407A70-CB35-41E2-ACE5-75BF34328372}">
      <dgm:prSet/>
      <dgm:spPr/>
      <dgm:t>
        <a:bodyPr/>
        <a:lstStyle/>
        <a:p>
          <a:endParaRPr lang="en-US"/>
        </a:p>
      </dgm:t>
    </dgm:pt>
    <dgm:pt modelId="{CDA75484-6555-4912-B943-B80EAC405580}" type="sibTrans" cxnId="{C1407A70-CB35-41E2-ACE5-75BF34328372}">
      <dgm:prSet/>
      <dgm:spPr/>
      <dgm:t>
        <a:bodyPr/>
        <a:lstStyle/>
        <a:p>
          <a:endParaRPr lang="en-US"/>
        </a:p>
      </dgm:t>
    </dgm:pt>
    <dgm:pt modelId="{13025509-D9BA-4947-8ED4-DC943D3CF368}">
      <dgm:prSet phldrT="[Text]" custT="1"/>
      <dgm:spPr/>
      <dgm:t>
        <a:bodyPr/>
        <a:lstStyle/>
        <a:p>
          <a:r>
            <a:rPr lang="en-US" sz="1100" dirty="0"/>
            <a:t>Project Let, Built</a:t>
          </a:r>
          <a:endParaRPr lang="en-US" sz="1400" dirty="0"/>
        </a:p>
      </dgm:t>
    </dgm:pt>
    <dgm:pt modelId="{9E2FB7EE-82CF-4AE8-9A1A-15A66A4C1A49}" type="parTrans" cxnId="{AB974CF3-676D-4D7F-AA8A-F7E344B1A689}">
      <dgm:prSet/>
      <dgm:spPr/>
      <dgm:t>
        <a:bodyPr/>
        <a:lstStyle/>
        <a:p>
          <a:endParaRPr lang="en-US"/>
        </a:p>
      </dgm:t>
    </dgm:pt>
    <dgm:pt modelId="{D54F7499-F51B-4440-95F0-2EEBB152DDC6}" type="sibTrans" cxnId="{AB974CF3-676D-4D7F-AA8A-F7E344B1A689}">
      <dgm:prSet/>
      <dgm:spPr/>
      <dgm:t>
        <a:bodyPr/>
        <a:lstStyle/>
        <a:p>
          <a:endParaRPr lang="en-US"/>
        </a:p>
      </dgm:t>
    </dgm:pt>
    <dgm:pt modelId="{0891FFA4-9B34-4326-B51C-97E850608A93}">
      <dgm:prSet/>
      <dgm:spPr>
        <a:ln>
          <a:solidFill>
            <a:schemeClr val="bg1"/>
          </a:solidFill>
        </a:ln>
      </dgm:spPr>
      <dgm:t>
        <a:bodyPr/>
        <a:lstStyle/>
        <a:p>
          <a:r>
            <a:rPr lang="en-US" dirty="0"/>
            <a:t>NEPA/Design</a:t>
          </a:r>
        </a:p>
      </dgm:t>
    </dgm:pt>
    <dgm:pt modelId="{79D1A257-11FD-4A36-8BE4-1BEA721AC0D9}" type="parTrans" cxnId="{54905602-0AD3-4237-AA46-3179417F2A61}">
      <dgm:prSet/>
      <dgm:spPr/>
      <dgm:t>
        <a:bodyPr/>
        <a:lstStyle/>
        <a:p>
          <a:endParaRPr lang="en-US"/>
        </a:p>
      </dgm:t>
    </dgm:pt>
    <dgm:pt modelId="{C5C544DB-8CDE-4C12-A416-532928D6D38C}" type="sibTrans" cxnId="{54905602-0AD3-4237-AA46-3179417F2A61}">
      <dgm:prSet/>
      <dgm:spPr/>
      <dgm:t>
        <a:bodyPr/>
        <a:lstStyle/>
        <a:p>
          <a:endParaRPr lang="en-US"/>
        </a:p>
      </dgm:t>
    </dgm:pt>
    <dgm:pt modelId="{3EF93A25-035A-48D0-A19B-AA3ECCE3384A}">
      <dgm:prSet/>
      <dgm:spPr/>
      <dgm:t>
        <a:bodyPr/>
        <a:lstStyle/>
        <a:p>
          <a:r>
            <a:rPr lang="en-US" dirty="0"/>
            <a:t>Project alternatives are assessed</a:t>
          </a:r>
        </a:p>
      </dgm:t>
    </dgm:pt>
    <dgm:pt modelId="{E03D8583-3897-40CD-A36E-03917EE070FF}" type="parTrans" cxnId="{D1B34E64-CB89-410C-8246-1D02AC622395}">
      <dgm:prSet/>
      <dgm:spPr/>
      <dgm:t>
        <a:bodyPr/>
        <a:lstStyle/>
        <a:p>
          <a:endParaRPr lang="en-US"/>
        </a:p>
      </dgm:t>
    </dgm:pt>
    <dgm:pt modelId="{D1CAF0C1-31E8-4261-B9AA-C8B4FAD5D192}" type="sibTrans" cxnId="{D1B34E64-CB89-410C-8246-1D02AC622395}">
      <dgm:prSet/>
      <dgm:spPr/>
      <dgm:t>
        <a:bodyPr/>
        <a:lstStyle/>
        <a:p>
          <a:endParaRPr lang="en-US"/>
        </a:p>
      </dgm:t>
    </dgm:pt>
    <dgm:pt modelId="{07B8F154-D005-4F5F-9218-256C6A488C99}">
      <dgm:prSet/>
      <dgm:spPr/>
      <dgm:t>
        <a:bodyPr/>
        <a:lstStyle/>
        <a:p>
          <a:r>
            <a:rPr lang="en-US" dirty="0"/>
            <a:t>Final project design and cost</a:t>
          </a:r>
        </a:p>
      </dgm:t>
    </dgm:pt>
    <dgm:pt modelId="{48A9DAC3-E7F8-4886-B3DF-2E3831E68298}" type="parTrans" cxnId="{422E4FCA-4F89-4C12-A537-BD56C771E360}">
      <dgm:prSet/>
      <dgm:spPr/>
      <dgm:t>
        <a:bodyPr/>
        <a:lstStyle/>
        <a:p>
          <a:endParaRPr lang="en-US"/>
        </a:p>
      </dgm:t>
    </dgm:pt>
    <dgm:pt modelId="{A22E7E06-2B36-424F-9C96-36F2F58BEB8A}" type="sibTrans" cxnId="{422E4FCA-4F89-4C12-A537-BD56C771E360}">
      <dgm:prSet/>
      <dgm:spPr/>
      <dgm:t>
        <a:bodyPr/>
        <a:lstStyle/>
        <a:p>
          <a:endParaRPr lang="en-US"/>
        </a:p>
      </dgm:t>
    </dgm:pt>
    <dgm:pt modelId="{F3949C3C-B88A-45F4-869B-DD2DA8020319}">
      <dgm:prSet phldrT="[Text]"/>
      <dgm:spPr>
        <a:ln>
          <a:solidFill>
            <a:schemeClr val="bg1"/>
          </a:solidFill>
        </a:ln>
      </dgm:spPr>
      <dgm:t>
        <a:bodyPr/>
        <a:lstStyle/>
        <a:p>
          <a:r>
            <a:rPr lang="en-US" dirty="0"/>
            <a:t>2040 Plan</a:t>
          </a:r>
        </a:p>
      </dgm:t>
    </dgm:pt>
    <dgm:pt modelId="{F648AB86-EE64-4A44-AE46-D1FD4D909A6D}" type="parTrans" cxnId="{8300ACE4-39CF-467D-A656-03572A5A1EEE}">
      <dgm:prSet/>
      <dgm:spPr/>
      <dgm:t>
        <a:bodyPr/>
        <a:lstStyle/>
        <a:p>
          <a:endParaRPr lang="en-US"/>
        </a:p>
      </dgm:t>
    </dgm:pt>
    <dgm:pt modelId="{5511B81B-7F48-433C-82DE-1C5ABF5FEDB2}" type="sibTrans" cxnId="{8300ACE4-39CF-467D-A656-03572A5A1EEE}">
      <dgm:prSet/>
      <dgm:spPr/>
      <dgm:t>
        <a:bodyPr/>
        <a:lstStyle/>
        <a:p>
          <a:endParaRPr lang="en-US"/>
        </a:p>
      </dgm:t>
    </dgm:pt>
    <dgm:pt modelId="{AA7242CD-01F8-4B7E-9E99-33A7BCF48407}">
      <dgm:prSet phldrT="[Text]"/>
      <dgm:spPr/>
      <dgm:t>
        <a:bodyPr/>
        <a:lstStyle/>
        <a:p>
          <a:r>
            <a:rPr lang="en-US" dirty="0"/>
            <a:t>Statewide Vision</a:t>
          </a:r>
        </a:p>
      </dgm:t>
    </dgm:pt>
    <dgm:pt modelId="{314BE304-5401-4777-8366-92B30C8C3E6C}" type="parTrans" cxnId="{AF79B128-210B-4251-8D2A-FC13E9D03A20}">
      <dgm:prSet/>
      <dgm:spPr/>
      <dgm:t>
        <a:bodyPr/>
        <a:lstStyle/>
        <a:p>
          <a:endParaRPr lang="en-US"/>
        </a:p>
      </dgm:t>
    </dgm:pt>
    <dgm:pt modelId="{7EA6DDD1-1ABE-41D6-9416-C940D2EC872B}" type="sibTrans" cxnId="{AF79B128-210B-4251-8D2A-FC13E9D03A20}">
      <dgm:prSet/>
      <dgm:spPr/>
      <dgm:t>
        <a:bodyPr/>
        <a:lstStyle/>
        <a:p>
          <a:endParaRPr lang="en-US"/>
        </a:p>
      </dgm:t>
    </dgm:pt>
    <dgm:pt modelId="{8E3EFE83-3006-43B0-A008-B16B017570EA}">
      <dgm:prSet phldrT="[Text]"/>
      <dgm:spPr/>
      <dgm:t>
        <a:bodyPr/>
        <a:lstStyle/>
        <a:p>
          <a:r>
            <a:rPr lang="en-US" dirty="0"/>
            <a:t>Strategic Corridors</a:t>
          </a:r>
        </a:p>
      </dgm:t>
    </dgm:pt>
    <dgm:pt modelId="{989D77CB-76E9-44EA-863C-44F0F77233E4}" type="parTrans" cxnId="{36E8E5B2-4C6D-439F-A580-5583B591F406}">
      <dgm:prSet/>
      <dgm:spPr/>
      <dgm:t>
        <a:bodyPr/>
        <a:lstStyle/>
        <a:p>
          <a:endParaRPr lang="en-US"/>
        </a:p>
      </dgm:t>
    </dgm:pt>
    <dgm:pt modelId="{A65FB578-B5E5-4A0A-8895-132A646ACAFB}" type="sibTrans" cxnId="{36E8E5B2-4C6D-439F-A580-5583B591F406}">
      <dgm:prSet/>
      <dgm:spPr/>
      <dgm:t>
        <a:bodyPr/>
        <a:lstStyle/>
        <a:p>
          <a:endParaRPr lang="en-US"/>
        </a:p>
      </dgm:t>
    </dgm:pt>
    <dgm:pt modelId="{F14154A8-0520-4ADC-AD50-4BFC1BBA3B82}" type="pres">
      <dgm:prSet presAssocID="{3341B176-1556-4BC8-9042-ECAE61082274}" presName="Name0" presStyleCnt="0">
        <dgm:presLayoutVars>
          <dgm:chMax val="7"/>
          <dgm:dir/>
          <dgm:animLvl val="lvl"/>
          <dgm:resizeHandles val="exact"/>
        </dgm:presLayoutVars>
      </dgm:prSet>
      <dgm:spPr/>
    </dgm:pt>
    <dgm:pt modelId="{F16B5D5E-2DCE-4E1B-9E08-D11C253459A5}" type="pres">
      <dgm:prSet presAssocID="{F3949C3C-B88A-45F4-869B-DD2DA8020319}" presName="circle1" presStyleLbl="node1" presStyleIdx="0" presStyleCnt="7"/>
      <dgm:spPr>
        <a:solidFill>
          <a:srgbClr val="FFFF00"/>
        </a:solidFill>
      </dgm:spPr>
    </dgm:pt>
    <dgm:pt modelId="{E9A59F89-4C71-4C3A-8509-57B15FDE0182}" type="pres">
      <dgm:prSet presAssocID="{F3949C3C-B88A-45F4-869B-DD2DA8020319}" presName="space" presStyleCnt="0"/>
      <dgm:spPr/>
    </dgm:pt>
    <dgm:pt modelId="{EA1D0632-3CC5-4039-B1C0-698E52543C6F}" type="pres">
      <dgm:prSet presAssocID="{F3949C3C-B88A-45F4-869B-DD2DA8020319}" presName="rect1" presStyleLbl="alignAcc1" presStyleIdx="0" presStyleCnt="7"/>
      <dgm:spPr/>
    </dgm:pt>
    <dgm:pt modelId="{5EA13E3C-5C6B-48BD-888E-AE2A8D60C074}" type="pres">
      <dgm:prSet presAssocID="{7B1906E3-D9C7-4E5B-9373-324C1826C26C}" presName="vertSpace2" presStyleLbl="node1" presStyleIdx="0" presStyleCnt="7"/>
      <dgm:spPr/>
    </dgm:pt>
    <dgm:pt modelId="{FC4A3A42-E58D-4414-A328-F4830A75BD45}" type="pres">
      <dgm:prSet presAssocID="{7B1906E3-D9C7-4E5B-9373-324C1826C26C}" presName="circle2" presStyleLbl="node1" presStyleIdx="1" presStyleCnt="7"/>
      <dgm:spPr>
        <a:solidFill>
          <a:srgbClr val="FFC000"/>
        </a:solidFill>
      </dgm:spPr>
    </dgm:pt>
    <dgm:pt modelId="{2318929A-64B8-4672-96E1-7EEF386D5523}" type="pres">
      <dgm:prSet presAssocID="{7B1906E3-D9C7-4E5B-9373-324C1826C26C}" presName="rect2" presStyleLbl="alignAcc1" presStyleIdx="1" presStyleCnt="7" custLinFactNeighborX="967" custLinFactNeighborY="677"/>
      <dgm:spPr/>
    </dgm:pt>
    <dgm:pt modelId="{FE94713F-4FD2-4998-94B6-511D3F000886}" type="pres">
      <dgm:prSet presAssocID="{E97AF75A-75AA-4780-AABA-FE26EC60E88A}" presName="vertSpace3" presStyleLbl="node1" presStyleIdx="1" presStyleCnt="7"/>
      <dgm:spPr/>
    </dgm:pt>
    <dgm:pt modelId="{5B9BEB76-B436-4B5B-BC17-9588737AE6D7}" type="pres">
      <dgm:prSet presAssocID="{E97AF75A-75AA-4780-AABA-FE26EC60E88A}" presName="circle3" presStyleLbl="node1" presStyleIdx="2" presStyleCnt="7"/>
      <dgm:spPr>
        <a:solidFill>
          <a:srgbClr val="FD6E03"/>
        </a:solidFill>
      </dgm:spPr>
    </dgm:pt>
    <dgm:pt modelId="{A25AC2B9-3BBB-4949-8703-29689B43CF89}" type="pres">
      <dgm:prSet presAssocID="{E97AF75A-75AA-4780-AABA-FE26EC60E88A}" presName="rect3" presStyleLbl="alignAcc1" presStyleIdx="2" presStyleCnt="7"/>
      <dgm:spPr/>
    </dgm:pt>
    <dgm:pt modelId="{B38410B7-E737-4BC5-B385-DD21B80FCEA3}" type="pres">
      <dgm:prSet presAssocID="{8E3F1D9D-1E99-4A4F-A4CA-9C5B882C54A1}" presName="vertSpace4" presStyleLbl="node1" presStyleIdx="2" presStyleCnt="7"/>
      <dgm:spPr/>
    </dgm:pt>
    <dgm:pt modelId="{D9B8DBEC-20CC-4E08-AC60-7C53427A7891}" type="pres">
      <dgm:prSet presAssocID="{8E3F1D9D-1E99-4A4F-A4CA-9C5B882C54A1}" presName="circle4" presStyleLbl="node1" presStyleIdx="3" presStyleCnt="7"/>
      <dgm:spPr>
        <a:solidFill>
          <a:srgbClr val="FF0000"/>
        </a:solidFill>
      </dgm:spPr>
    </dgm:pt>
    <dgm:pt modelId="{84593C38-426B-452F-87A6-F9830C4BC1B4}" type="pres">
      <dgm:prSet presAssocID="{8E3F1D9D-1E99-4A4F-A4CA-9C5B882C54A1}" presName="rect4" presStyleLbl="alignAcc1" presStyleIdx="3" presStyleCnt="7"/>
      <dgm:spPr/>
    </dgm:pt>
    <dgm:pt modelId="{4EA25AEC-34D4-4604-A06C-DF3C7173FFED}" type="pres">
      <dgm:prSet presAssocID="{4AAB67F9-1A7B-4591-9326-0673276BEEF7}" presName="vertSpace5" presStyleLbl="node1" presStyleIdx="3" presStyleCnt="7"/>
      <dgm:spPr/>
    </dgm:pt>
    <dgm:pt modelId="{CAADE026-4D51-4257-84D9-394E5AB8B249}" type="pres">
      <dgm:prSet presAssocID="{4AAB67F9-1A7B-4591-9326-0673276BEEF7}" presName="circle5" presStyleLbl="node1" presStyleIdx="4" presStyleCnt="7"/>
      <dgm:spPr>
        <a:solidFill>
          <a:srgbClr val="7030A0"/>
        </a:solidFill>
      </dgm:spPr>
    </dgm:pt>
    <dgm:pt modelId="{CDE6B541-9A79-4602-A95A-10A2EF6EECF6}" type="pres">
      <dgm:prSet presAssocID="{4AAB67F9-1A7B-4591-9326-0673276BEEF7}" presName="rect5" presStyleLbl="alignAcc1" presStyleIdx="4" presStyleCnt="7"/>
      <dgm:spPr/>
    </dgm:pt>
    <dgm:pt modelId="{AE13141B-BF1E-4345-80BF-4622E619C172}" type="pres">
      <dgm:prSet presAssocID="{0891FFA4-9B34-4326-B51C-97E850608A93}" presName="vertSpace6" presStyleLbl="node1" presStyleIdx="4" presStyleCnt="7"/>
      <dgm:spPr/>
    </dgm:pt>
    <dgm:pt modelId="{2E7A8AEE-DC66-452E-9445-8412B39C618A}" type="pres">
      <dgm:prSet presAssocID="{0891FFA4-9B34-4326-B51C-97E850608A93}" presName="circle6" presStyleLbl="node1" presStyleIdx="5" presStyleCnt="7"/>
      <dgm:spPr>
        <a:solidFill>
          <a:srgbClr val="002060"/>
        </a:solidFill>
      </dgm:spPr>
    </dgm:pt>
    <dgm:pt modelId="{41A36099-FA9C-47C4-9187-15D200075228}" type="pres">
      <dgm:prSet presAssocID="{0891FFA4-9B34-4326-B51C-97E850608A93}" presName="rect6" presStyleLbl="alignAcc1" presStyleIdx="5" presStyleCnt="7"/>
      <dgm:spPr/>
    </dgm:pt>
    <dgm:pt modelId="{F5DF405F-871E-49AF-B675-140A97C690B5}" type="pres">
      <dgm:prSet presAssocID="{16C4DAF6-ABB4-4E54-9C0E-DF24F94A3745}" presName="vertSpace7" presStyleLbl="node1" presStyleIdx="5" presStyleCnt="7"/>
      <dgm:spPr/>
    </dgm:pt>
    <dgm:pt modelId="{AC2F8B3C-3BFC-4A33-B824-53859FECDA05}" type="pres">
      <dgm:prSet presAssocID="{16C4DAF6-ABB4-4E54-9C0E-DF24F94A3745}" presName="circle7" presStyleLbl="node1" presStyleIdx="6" presStyleCnt="7"/>
      <dgm:spPr>
        <a:solidFill>
          <a:schemeClr val="tx1"/>
        </a:solidFill>
      </dgm:spPr>
    </dgm:pt>
    <dgm:pt modelId="{A95F53AD-1852-49CE-8F7B-58FDAE6A608E}" type="pres">
      <dgm:prSet presAssocID="{16C4DAF6-ABB4-4E54-9C0E-DF24F94A3745}" presName="rect7" presStyleLbl="alignAcc1" presStyleIdx="6" presStyleCnt="7"/>
      <dgm:spPr/>
    </dgm:pt>
    <dgm:pt modelId="{29B507A9-209A-44AE-8E72-34B0A249E1BC}" type="pres">
      <dgm:prSet presAssocID="{F3949C3C-B88A-45F4-869B-DD2DA8020319}" presName="rect1ParTx" presStyleLbl="alignAcc1" presStyleIdx="6" presStyleCnt="7">
        <dgm:presLayoutVars>
          <dgm:chMax val="1"/>
          <dgm:bulletEnabled val="1"/>
        </dgm:presLayoutVars>
      </dgm:prSet>
      <dgm:spPr/>
    </dgm:pt>
    <dgm:pt modelId="{A4B90AE6-36FD-46E3-8B3F-D0CC2E814AF3}" type="pres">
      <dgm:prSet presAssocID="{F3949C3C-B88A-45F4-869B-DD2DA8020319}" presName="rect1ChTx" presStyleLbl="alignAcc1" presStyleIdx="6" presStyleCnt="7">
        <dgm:presLayoutVars>
          <dgm:bulletEnabled val="1"/>
        </dgm:presLayoutVars>
      </dgm:prSet>
      <dgm:spPr/>
    </dgm:pt>
    <dgm:pt modelId="{9A3343F1-4F54-4052-8C5A-09859BAF1D36}" type="pres">
      <dgm:prSet presAssocID="{7B1906E3-D9C7-4E5B-9373-324C1826C26C}" presName="rect2ParTx" presStyleLbl="alignAcc1" presStyleIdx="6" presStyleCnt="7">
        <dgm:presLayoutVars>
          <dgm:chMax val="1"/>
          <dgm:bulletEnabled val="1"/>
        </dgm:presLayoutVars>
      </dgm:prSet>
      <dgm:spPr/>
    </dgm:pt>
    <dgm:pt modelId="{C8A6BDB0-4EEA-4765-8470-CF18533F8748}" type="pres">
      <dgm:prSet presAssocID="{7B1906E3-D9C7-4E5B-9373-324C1826C26C}" presName="rect2ChTx" presStyleLbl="alignAcc1" presStyleIdx="6" presStyleCnt="7">
        <dgm:presLayoutVars>
          <dgm:bulletEnabled val="1"/>
        </dgm:presLayoutVars>
      </dgm:prSet>
      <dgm:spPr/>
    </dgm:pt>
    <dgm:pt modelId="{7332536A-99E3-4174-A5CD-0901ADD6D56F}" type="pres">
      <dgm:prSet presAssocID="{E97AF75A-75AA-4780-AABA-FE26EC60E88A}" presName="rect3ParTx" presStyleLbl="alignAcc1" presStyleIdx="6" presStyleCnt="7">
        <dgm:presLayoutVars>
          <dgm:chMax val="1"/>
          <dgm:bulletEnabled val="1"/>
        </dgm:presLayoutVars>
      </dgm:prSet>
      <dgm:spPr/>
    </dgm:pt>
    <dgm:pt modelId="{C588E969-CB39-41E1-8B02-756010BD32B6}" type="pres">
      <dgm:prSet presAssocID="{E97AF75A-75AA-4780-AABA-FE26EC60E88A}" presName="rect3ChTx" presStyleLbl="alignAcc1" presStyleIdx="6" presStyleCnt="7">
        <dgm:presLayoutVars>
          <dgm:bulletEnabled val="1"/>
        </dgm:presLayoutVars>
      </dgm:prSet>
      <dgm:spPr/>
    </dgm:pt>
    <dgm:pt modelId="{F5440757-DC19-42CD-B041-659A9AF6CA51}" type="pres">
      <dgm:prSet presAssocID="{8E3F1D9D-1E99-4A4F-A4CA-9C5B882C54A1}" presName="rect4ParTx" presStyleLbl="alignAcc1" presStyleIdx="6" presStyleCnt="7">
        <dgm:presLayoutVars>
          <dgm:chMax val="1"/>
          <dgm:bulletEnabled val="1"/>
        </dgm:presLayoutVars>
      </dgm:prSet>
      <dgm:spPr/>
    </dgm:pt>
    <dgm:pt modelId="{B29CDE26-D8E3-4375-BBF1-03C288BE2A8E}" type="pres">
      <dgm:prSet presAssocID="{8E3F1D9D-1E99-4A4F-A4CA-9C5B882C54A1}" presName="rect4ChTx" presStyleLbl="alignAcc1" presStyleIdx="6" presStyleCnt="7">
        <dgm:presLayoutVars>
          <dgm:bulletEnabled val="1"/>
        </dgm:presLayoutVars>
      </dgm:prSet>
      <dgm:spPr/>
    </dgm:pt>
    <dgm:pt modelId="{4F994A77-90AE-4ADF-B3CB-ED23D315F078}" type="pres">
      <dgm:prSet presAssocID="{4AAB67F9-1A7B-4591-9326-0673276BEEF7}" presName="rect5ParTx" presStyleLbl="alignAcc1" presStyleIdx="6" presStyleCnt="7">
        <dgm:presLayoutVars>
          <dgm:chMax val="1"/>
          <dgm:bulletEnabled val="1"/>
        </dgm:presLayoutVars>
      </dgm:prSet>
      <dgm:spPr/>
    </dgm:pt>
    <dgm:pt modelId="{528C4620-FD4C-4CED-8998-67119E360C94}" type="pres">
      <dgm:prSet presAssocID="{4AAB67F9-1A7B-4591-9326-0673276BEEF7}" presName="rect5ChTx" presStyleLbl="alignAcc1" presStyleIdx="6" presStyleCnt="7">
        <dgm:presLayoutVars>
          <dgm:bulletEnabled val="1"/>
        </dgm:presLayoutVars>
      </dgm:prSet>
      <dgm:spPr/>
    </dgm:pt>
    <dgm:pt modelId="{CDD85A63-7B08-4E9A-A804-DF75A66B6C21}" type="pres">
      <dgm:prSet presAssocID="{0891FFA4-9B34-4326-B51C-97E850608A93}" presName="rect6ParTx" presStyleLbl="alignAcc1" presStyleIdx="6" presStyleCnt="7">
        <dgm:presLayoutVars>
          <dgm:chMax val="1"/>
          <dgm:bulletEnabled val="1"/>
        </dgm:presLayoutVars>
      </dgm:prSet>
      <dgm:spPr/>
    </dgm:pt>
    <dgm:pt modelId="{82D05EBB-C82E-47B0-8304-6E0594EC9C15}" type="pres">
      <dgm:prSet presAssocID="{0891FFA4-9B34-4326-B51C-97E850608A93}" presName="rect6ChTx" presStyleLbl="alignAcc1" presStyleIdx="6" presStyleCnt="7">
        <dgm:presLayoutVars>
          <dgm:bulletEnabled val="1"/>
        </dgm:presLayoutVars>
      </dgm:prSet>
      <dgm:spPr/>
    </dgm:pt>
    <dgm:pt modelId="{6A80A77F-CB9E-4F9F-B2F5-87FC7C53A5BE}" type="pres">
      <dgm:prSet presAssocID="{16C4DAF6-ABB4-4E54-9C0E-DF24F94A3745}" presName="rect7ParTx" presStyleLbl="alignAcc1" presStyleIdx="6" presStyleCnt="7">
        <dgm:presLayoutVars>
          <dgm:chMax val="1"/>
          <dgm:bulletEnabled val="1"/>
        </dgm:presLayoutVars>
      </dgm:prSet>
      <dgm:spPr/>
    </dgm:pt>
    <dgm:pt modelId="{2BF98A40-DB6F-45C8-9449-0B6548709B23}" type="pres">
      <dgm:prSet presAssocID="{16C4DAF6-ABB4-4E54-9C0E-DF24F94A3745}" presName="rect7ChTx" presStyleLbl="alignAcc1" presStyleIdx="6" presStyleCnt="7" custLinFactNeighborX="588" custLinFactNeighborY="9311">
        <dgm:presLayoutVars>
          <dgm:bulletEnabled val="1"/>
        </dgm:presLayoutVars>
      </dgm:prSet>
      <dgm:spPr/>
    </dgm:pt>
  </dgm:ptLst>
  <dgm:cxnLst>
    <dgm:cxn modelId="{54905602-0AD3-4237-AA46-3179417F2A61}" srcId="{3341B176-1556-4BC8-9042-ECAE61082274}" destId="{0891FFA4-9B34-4326-B51C-97E850608A93}" srcOrd="5" destOrd="0" parTransId="{79D1A257-11FD-4A36-8BE4-1BEA721AC0D9}" sibTransId="{C5C544DB-8CDE-4C12-A416-532928D6D38C}"/>
    <dgm:cxn modelId="{A958050B-645B-42E2-B5C7-12C6A83F3603}" type="presOf" srcId="{F3949C3C-B88A-45F4-869B-DD2DA8020319}" destId="{29B507A9-209A-44AE-8E72-34B0A249E1BC}" srcOrd="1" destOrd="0" presId="urn:microsoft.com/office/officeart/2005/8/layout/target3"/>
    <dgm:cxn modelId="{8188DD14-6319-4653-8D3F-1765D93B34F6}" type="presOf" srcId="{E97AF75A-75AA-4780-AABA-FE26EC60E88A}" destId="{7332536A-99E3-4174-A5CD-0901ADD6D56F}" srcOrd="1" destOrd="0" presId="urn:microsoft.com/office/officeart/2005/8/layout/target3"/>
    <dgm:cxn modelId="{AF79B128-210B-4251-8D2A-FC13E9D03A20}" srcId="{F3949C3C-B88A-45F4-869B-DD2DA8020319}" destId="{AA7242CD-01F8-4B7E-9E99-33A7BCF48407}" srcOrd="0" destOrd="0" parTransId="{314BE304-5401-4777-8366-92B30C8C3E6C}" sibTransId="{7EA6DDD1-1ABE-41D6-9416-C940D2EC872B}"/>
    <dgm:cxn modelId="{11A51B60-C861-4826-9043-655C6129BA60}" type="presOf" srcId="{4AAB67F9-1A7B-4591-9326-0673276BEEF7}" destId="{CDE6B541-9A79-4602-A95A-10A2EF6EECF6}" srcOrd="0" destOrd="0" presId="urn:microsoft.com/office/officeart/2005/8/layout/target3"/>
    <dgm:cxn modelId="{58047A60-FFD7-4E9E-AC34-4ED0EBBDA5FA}" type="presOf" srcId="{4AAB67F9-1A7B-4591-9326-0673276BEEF7}" destId="{4F994A77-90AE-4ADF-B3CB-ED23D315F078}" srcOrd="1" destOrd="0" presId="urn:microsoft.com/office/officeart/2005/8/layout/target3"/>
    <dgm:cxn modelId="{36842841-CAD0-4709-9154-A317C0A5C5E9}" type="presOf" srcId="{E97AF75A-75AA-4780-AABA-FE26EC60E88A}" destId="{A25AC2B9-3BBB-4949-8703-29689B43CF89}" srcOrd="0" destOrd="0" presId="urn:microsoft.com/office/officeart/2005/8/layout/target3"/>
    <dgm:cxn modelId="{CACCAF62-A03B-4F1B-8178-037B13C035A2}" srcId="{3341B176-1556-4BC8-9042-ECAE61082274}" destId="{8E3F1D9D-1E99-4A4F-A4CA-9C5B882C54A1}" srcOrd="3" destOrd="0" parTransId="{C32CD6A1-7F86-4359-80F1-E76B012441C2}" sibTransId="{549A7B26-F5D2-4F8F-AA87-F8D7E38E26C9}"/>
    <dgm:cxn modelId="{D1B34E64-CB89-410C-8246-1D02AC622395}" srcId="{0891FFA4-9B34-4326-B51C-97E850608A93}" destId="{3EF93A25-035A-48D0-A19B-AA3ECCE3384A}" srcOrd="0" destOrd="0" parTransId="{E03D8583-3897-40CD-A36E-03917EE070FF}" sibTransId="{D1CAF0C1-31E8-4261-B9AA-C8B4FAD5D192}"/>
    <dgm:cxn modelId="{891FEF44-BF24-4658-96EE-C5EEDFABA144}" type="presOf" srcId="{061E3CA8-A1A8-40A3-8455-30BC31CB4CF5}" destId="{B29CDE26-D8E3-4375-BBF1-03C288BE2A8E}" srcOrd="0" destOrd="0" presId="urn:microsoft.com/office/officeart/2005/8/layout/target3"/>
    <dgm:cxn modelId="{0E24F767-5429-4DE5-B637-A3D9544094E4}" srcId="{8E3F1D9D-1E99-4A4F-A4CA-9C5B882C54A1}" destId="{061E3CA8-A1A8-40A3-8455-30BC31CB4CF5}" srcOrd="0" destOrd="0" parTransId="{EDE7F237-0F23-467B-A835-B3A17B3588CC}" sibTransId="{6BDBCC09-0AC8-42E7-A0AE-356E84D9AD43}"/>
    <dgm:cxn modelId="{20395C4A-1853-489B-A6B0-AFE3D01D7757}" type="presOf" srcId="{D70A004F-8630-4E02-9AA9-DB3CDB5F4A4F}" destId="{B29CDE26-D8E3-4375-BBF1-03C288BE2A8E}" srcOrd="0" destOrd="1" presId="urn:microsoft.com/office/officeart/2005/8/layout/target3"/>
    <dgm:cxn modelId="{67788D4B-3E1F-4109-9DFD-CEE39E73DD20}" type="presOf" srcId="{5F7371F1-4B58-4096-959B-FAA2C1EF538B}" destId="{C588E969-CB39-41E1-8B02-756010BD32B6}" srcOrd="0" destOrd="1" presId="urn:microsoft.com/office/officeart/2005/8/layout/target3"/>
    <dgm:cxn modelId="{DCB3334C-8272-477E-A04E-0ECE4C283FE3}" type="presOf" srcId="{F3949C3C-B88A-45F4-869B-DD2DA8020319}" destId="{EA1D0632-3CC5-4039-B1C0-698E52543C6F}" srcOrd="0" destOrd="0" presId="urn:microsoft.com/office/officeart/2005/8/layout/target3"/>
    <dgm:cxn modelId="{C1407A70-CB35-41E2-ACE5-75BF34328372}" srcId="{3341B176-1556-4BC8-9042-ECAE61082274}" destId="{16C4DAF6-ABB4-4E54-9C0E-DF24F94A3745}" srcOrd="6" destOrd="0" parTransId="{27B09D6E-BAD3-49CF-9354-D0253E04C9CF}" sibTransId="{CDA75484-6555-4912-B943-B80EAC405580}"/>
    <dgm:cxn modelId="{7BE77C72-81C2-4C8A-AD94-53426E96EBCF}" type="presOf" srcId="{16C4DAF6-ABB4-4E54-9C0E-DF24F94A3745}" destId="{A95F53AD-1852-49CE-8F7B-58FDAE6A608E}" srcOrd="0" destOrd="0" presId="urn:microsoft.com/office/officeart/2005/8/layout/target3"/>
    <dgm:cxn modelId="{467D2953-B007-477B-BF93-1B2CB8001A77}" type="presOf" srcId="{9175A1A0-3DED-4658-992E-03A37E3545C1}" destId="{C8A6BDB0-4EEA-4765-8470-CF18533F8748}" srcOrd="0" destOrd="1" presId="urn:microsoft.com/office/officeart/2005/8/layout/target3"/>
    <dgm:cxn modelId="{325DD273-1C2B-49CC-A66F-31370F575CD3}" type="presOf" srcId="{0891FFA4-9B34-4326-B51C-97E850608A93}" destId="{CDD85A63-7B08-4E9A-A804-DF75A66B6C21}" srcOrd="1" destOrd="0" presId="urn:microsoft.com/office/officeart/2005/8/layout/target3"/>
    <dgm:cxn modelId="{E10ADD53-AF4B-4526-A871-242645EB86DF}" type="presOf" srcId="{87CC97D5-DB5D-4C44-83C4-738AB1B2F46B}" destId="{C588E969-CB39-41E1-8B02-756010BD32B6}" srcOrd="0" destOrd="0" presId="urn:microsoft.com/office/officeart/2005/8/layout/target3"/>
    <dgm:cxn modelId="{29EBA254-79C6-424B-AAE7-3E099B73BF71}" type="presOf" srcId="{07B8F154-D005-4F5F-9218-256C6A488C99}" destId="{82D05EBB-C82E-47B0-8304-6E0594EC9C15}" srcOrd="0" destOrd="1" presId="urn:microsoft.com/office/officeart/2005/8/layout/target3"/>
    <dgm:cxn modelId="{3B234257-26A1-417C-B067-693AA2E85753}" srcId="{4AAB67F9-1A7B-4591-9326-0673276BEEF7}" destId="{DC7B9EF4-5349-4A5E-B037-DC0E9E0C73F3}" srcOrd="1" destOrd="0" parTransId="{CE42CE33-1FD6-4555-B9F3-834527DE4074}" sibTransId="{7617A5A4-FAE6-4E8C-A3AF-3234CB33A355}"/>
    <dgm:cxn modelId="{7585E157-18FE-4ED2-A7B7-F7864A5E9008}" type="presOf" srcId="{8E3F1D9D-1E99-4A4F-A4CA-9C5B882C54A1}" destId="{F5440757-DC19-42CD-B041-659A9AF6CA51}" srcOrd="1" destOrd="0" presId="urn:microsoft.com/office/officeart/2005/8/layout/target3"/>
    <dgm:cxn modelId="{B099B178-38C4-400F-8F1C-45EB6BBC9DC5}" type="presOf" srcId="{7B1906E3-D9C7-4E5B-9373-324C1826C26C}" destId="{2318929A-64B8-4672-96E1-7EEF386D5523}" srcOrd="0" destOrd="0" presId="urn:microsoft.com/office/officeart/2005/8/layout/target3"/>
    <dgm:cxn modelId="{7468FE7A-4807-4681-9AD3-910E6575A0E2}" type="presOf" srcId="{8E3EFE83-3006-43B0-A008-B16B017570EA}" destId="{A4B90AE6-36FD-46E3-8B3F-D0CC2E814AF3}" srcOrd="0" destOrd="1" presId="urn:microsoft.com/office/officeart/2005/8/layout/target3"/>
    <dgm:cxn modelId="{D22E9897-678B-449C-BF2A-C8C7D850489C}" type="presOf" srcId="{3341B176-1556-4BC8-9042-ECAE61082274}" destId="{F14154A8-0520-4ADC-AD50-4BFC1BBA3B82}" srcOrd="0" destOrd="0" presId="urn:microsoft.com/office/officeart/2005/8/layout/target3"/>
    <dgm:cxn modelId="{32F4DA97-3B22-43D8-8751-C31B96F2CD83}" srcId="{E97AF75A-75AA-4780-AABA-FE26EC60E88A}" destId="{87CC97D5-DB5D-4C44-83C4-738AB1B2F46B}" srcOrd="0" destOrd="0" parTransId="{0004DD0B-BBAE-49F6-8F6F-18971C43F586}" sibTransId="{97094017-DF57-44BD-86C3-C4FD7E33BBA0}"/>
    <dgm:cxn modelId="{25250B98-C746-4B95-B566-09D01FB48C10}" type="presOf" srcId="{6C8C10F9-6462-4AAE-8FA9-3B8F5CDB0803}" destId="{C8A6BDB0-4EEA-4765-8470-CF18533F8748}" srcOrd="0" destOrd="0" presId="urn:microsoft.com/office/officeart/2005/8/layout/target3"/>
    <dgm:cxn modelId="{60C4D598-DA67-4A22-ACBF-1AB5B3FCB76C}" type="presOf" srcId="{13025509-D9BA-4947-8ED4-DC943D3CF368}" destId="{2BF98A40-DB6F-45C8-9449-0B6548709B23}" srcOrd="0" destOrd="0" presId="urn:microsoft.com/office/officeart/2005/8/layout/target3"/>
    <dgm:cxn modelId="{C7C7E798-2ED8-435A-8D4B-6B31579759B0}" srcId="{3341B176-1556-4BC8-9042-ECAE61082274}" destId="{4AAB67F9-1A7B-4591-9326-0673276BEEF7}" srcOrd="4" destOrd="0" parTransId="{162E016F-D7F6-442B-B753-4A9581A5195A}" sibTransId="{D8DE3F85-97F5-4A90-BEE2-7931D2A05369}"/>
    <dgm:cxn modelId="{85B4E6AE-9006-4A94-8DD0-59A2B2FF197F}" type="presOf" srcId="{16C4DAF6-ABB4-4E54-9C0E-DF24F94A3745}" destId="{6A80A77F-CB9E-4F9F-B2F5-87FC7C53A5BE}" srcOrd="1" destOrd="0" presId="urn:microsoft.com/office/officeart/2005/8/layout/target3"/>
    <dgm:cxn modelId="{36E8E5B2-4C6D-439F-A580-5583B591F406}" srcId="{F3949C3C-B88A-45F4-869B-DD2DA8020319}" destId="{8E3EFE83-3006-43B0-A008-B16B017570EA}" srcOrd="1" destOrd="0" parTransId="{989D77CB-76E9-44EA-863C-44F0F77233E4}" sibTransId="{A65FB578-B5E5-4A0A-8895-132A646ACAFB}"/>
    <dgm:cxn modelId="{8781E1B5-820C-4978-9D5C-C1EF83ED697C}" srcId="{3341B176-1556-4BC8-9042-ECAE61082274}" destId="{E97AF75A-75AA-4780-AABA-FE26EC60E88A}" srcOrd="2" destOrd="0" parTransId="{598801A9-4E8F-4F87-A4CF-034A3E7D1FB7}" sibTransId="{54DDE9BF-EE39-44A8-AA00-8F06B5CE23A3}"/>
    <dgm:cxn modelId="{1FFC59BA-4364-4AE3-A5D7-FD0E6DD02366}" srcId="{4AAB67F9-1A7B-4591-9326-0673276BEEF7}" destId="{95D50413-85B5-4DCC-83F0-F8A722A6D19D}" srcOrd="0" destOrd="0" parTransId="{80A0A1F6-585C-4F9F-843A-FB7324650B55}" sibTransId="{5AE1567A-D11D-458B-9BD2-2028101AB8AF}"/>
    <dgm:cxn modelId="{422E4FCA-4F89-4C12-A537-BD56C771E360}" srcId="{0891FFA4-9B34-4326-B51C-97E850608A93}" destId="{07B8F154-D005-4F5F-9218-256C6A488C99}" srcOrd="1" destOrd="0" parTransId="{48A9DAC3-E7F8-4886-B3DF-2E3831E68298}" sibTransId="{A22E7E06-2B36-424F-9C96-36F2F58BEB8A}"/>
    <dgm:cxn modelId="{188BF1D2-4ABF-4634-8339-291C3FBD6E5F}" type="presOf" srcId="{95D50413-85B5-4DCC-83F0-F8A722A6D19D}" destId="{528C4620-FD4C-4CED-8998-67119E360C94}" srcOrd="0" destOrd="0" presId="urn:microsoft.com/office/officeart/2005/8/layout/target3"/>
    <dgm:cxn modelId="{3454FDD2-8CF3-4207-9F51-E3DCAA8807C5}" srcId="{E97AF75A-75AA-4780-AABA-FE26EC60E88A}" destId="{5F7371F1-4B58-4096-959B-FAA2C1EF538B}" srcOrd="1" destOrd="0" parTransId="{D630988F-85E0-499C-A223-0BA0541E3136}" sibTransId="{70A9D96C-6A19-4749-8BC0-0E5E6044528B}"/>
    <dgm:cxn modelId="{8A4C65DC-69C7-49DF-A6BE-B247B51AA35D}" type="presOf" srcId="{DC7B9EF4-5349-4A5E-B037-DC0E9E0C73F3}" destId="{528C4620-FD4C-4CED-8998-67119E360C94}" srcOrd="0" destOrd="1" presId="urn:microsoft.com/office/officeart/2005/8/layout/target3"/>
    <dgm:cxn modelId="{4F520EE4-53F1-4FE6-B1FC-3859AC22CFD6}" type="presOf" srcId="{8E3F1D9D-1E99-4A4F-A4CA-9C5B882C54A1}" destId="{84593C38-426B-452F-87A6-F9830C4BC1B4}" srcOrd="0" destOrd="0" presId="urn:microsoft.com/office/officeart/2005/8/layout/target3"/>
    <dgm:cxn modelId="{8300ACE4-39CF-467D-A656-03572A5A1EEE}" srcId="{3341B176-1556-4BC8-9042-ECAE61082274}" destId="{F3949C3C-B88A-45F4-869B-DD2DA8020319}" srcOrd="0" destOrd="0" parTransId="{F648AB86-EE64-4A44-AE46-D1FD4D909A6D}" sibTransId="{5511B81B-7F48-433C-82DE-1C5ABF5FEDB2}"/>
    <dgm:cxn modelId="{2FFF8EE5-6F9C-4D1C-BB4F-6CED3744B43E}" srcId="{7B1906E3-D9C7-4E5B-9373-324C1826C26C}" destId="{6C8C10F9-6462-4AAE-8FA9-3B8F5CDB0803}" srcOrd="0" destOrd="0" parTransId="{C858E612-1D70-4C3A-8595-26A8EDFFDF6E}" sibTransId="{64B86198-BBA6-4F83-AA9F-496DBCB28B77}"/>
    <dgm:cxn modelId="{293CADE5-AEA3-426F-8BDC-54798D298D41}" srcId="{8E3F1D9D-1E99-4A4F-A4CA-9C5B882C54A1}" destId="{D70A004F-8630-4E02-9AA9-DB3CDB5F4A4F}" srcOrd="1" destOrd="0" parTransId="{FF97F061-241E-4118-AD88-A92492C4736C}" sibTransId="{8CCB535F-C67C-4FC4-8456-B15DCF7E09CB}"/>
    <dgm:cxn modelId="{B08B37E6-837C-43A0-A70E-FA10E6BD8595}" type="presOf" srcId="{0891FFA4-9B34-4326-B51C-97E850608A93}" destId="{41A36099-FA9C-47C4-9187-15D200075228}" srcOrd="0" destOrd="0" presId="urn:microsoft.com/office/officeart/2005/8/layout/target3"/>
    <dgm:cxn modelId="{8E1BEEE9-6FEB-4C58-9FB3-C775D954D30A}" type="presOf" srcId="{AA7242CD-01F8-4B7E-9E99-33A7BCF48407}" destId="{A4B90AE6-36FD-46E3-8B3F-D0CC2E814AF3}" srcOrd="0" destOrd="0" presId="urn:microsoft.com/office/officeart/2005/8/layout/target3"/>
    <dgm:cxn modelId="{C9A49EEA-48D4-4D5A-8C7D-532E76E21E82}" srcId="{3341B176-1556-4BC8-9042-ECAE61082274}" destId="{7B1906E3-D9C7-4E5B-9373-324C1826C26C}" srcOrd="1" destOrd="0" parTransId="{DD9E32F0-B4E0-4A93-8651-C9A989CA0C7F}" sibTransId="{60576B6D-1CFD-4150-91FA-791D3C00F748}"/>
    <dgm:cxn modelId="{7F8792ED-68D8-4246-A3AC-D232EF2524B6}" srcId="{7B1906E3-D9C7-4E5B-9373-324C1826C26C}" destId="{9175A1A0-3DED-4658-992E-03A37E3545C1}" srcOrd="1" destOrd="0" parTransId="{27C52137-D012-4C41-B273-A8F042D8C7A1}" sibTransId="{1647E3B7-66C9-4A11-A388-CCCE9193B6E4}"/>
    <dgm:cxn modelId="{D3D68DEF-89B8-475F-A015-58B665432457}" type="presOf" srcId="{3EF93A25-035A-48D0-A19B-AA3ECCE3384A}" destId="{82D05EBB-C82E-47B0-8304-6E0594EC9C15}" srcOrd="0" destOrd="0" presId="urn:microsoft.com/office/officeart/2005/8/layout/target3"/>
    <dgm:cxn modelId="{AB974CF3-676D-4D7F-AA8A-F7E344B1A689}" srcId="{16C4DAF6-ABB4-4E54-9C0E-DF24F94A3745}" destId="{13025509-D9BA-4947-8ED4-DC943D3CF368}" srcOrd="0" destOrd="0" parTransId="{9E2FB7EE-82CF-4AE8-9A1A-15A66A4C1A49}" sibTransId="{D54F7499-F51B-4440-95F0-2EEBB152DDC6}"/>
    <dgm:cxn modelId="{3E15F2F4-66EE-4D22-B28D-40825A8CFD21}" type="presOf" srcId="{7B1906E3-D9C7-4E5B-9373-324C1826C26C}" destId="{9A3343F1-4F54-4052-8C5A-09859BAF1D36}" srcOrd="1" destOrd="0" presId="urn:microsoft.com/office/officeart/2005/8/layout/target3"/>
    <dgm:cxn modelId="{401D5808-43C4-4F7D-90F7-551E035D919A}" type="presParOf" srcId="{F14154A8-0520-4ADC-AD50-4BFC1BBA3B82}" destId="{F16B5D5E-2DCE-4E1B-9E08-D11C253459A5}" srcOrd="0" destOrd="0" presId="urn:microsoft.com/office/officeart/2005/8/layout/target3"/>
    <dgm:cxn modelId="{96F56E26-56F7-471D-987F-15592436DE55}" type="presParOf" srcId="{F14154A8-0520-4ADC-AD50-4BFC1BBA3B82}" destId="{E9A59F89-4C71-4C3A-8509-57B15FDE0182}" srcOrd="1" destOrd="0" presId="urn:microsoft.com/office/officeart/2005/8/layout/target3"/>
    <dgm:cxn modelId="{F7928509-17BA-42FD-AB0B-25B1ED9364A2}" type="presParOf" srcId="{F14154A8-0520-4ADC-AD50-4BFC1BBA3B82}" destId="{EA1D0632-3CC5-4039-B1C0-698E52543C6F}" srcOrd="2" destOrd="0" presId="urn:microsoft.com/office/officeart/2005/8/layout/target3"/>
    <dgm:cxn modelId="{43275481-4781-4ED5-B427-C4682E29D2DF}" type="presParOf" srcId="{F14154A8-0520-4ADC-AD50-4BFC1BBA3B82}" destId="{5EA13E3C-5C6B-48BD-888E-AE2A8D60C074}" srcOrd="3" destOrd="0" presId="urn:microsoft.com/office/officeart/2005/8/layout/target3"/>
    <dgm:cxn modelId="{E02C7754-01F6-4610-9C30-9A5A36BAF203}" type="presParOf" srcId="{F14154A8-0520-4ADC-AD50-4BFC1BBA3B82}" destId="{FC4A3A42-E58D-4414-A328-F4830A75BD45}" srcOrd="4" destOrd="0" presId="urn:microsoft.com/office/officeart/2005/8/layout/target3"/>
    <dgm:cxn modelId="{36F72BF0-3A32-41DE-975D-03F4A5D064A5}" type="presParOf" srcId="{F14154A8-0520-4ADC-AD50-4BFC1BBA3B82}" destId="{2318929A-64B8-4672-96E1-7EEF386D5523}" srcOrd="5" destOrd="0" presId="urn:microsoft.com/office/officeart/2005/8/layout/target3"/>
    <dgm:cxn modelId="{750E193E-364B-432B-8DB5-DDA53EBADBD4}" type="presParOf" srcId="{F14154A8-0520-4ADC-AD50-4BFC1BBA3B82}" destId="{FE94713F-4FD2-4998-94B6-511D3F000886}" srcOrd="6" destOrd="0" presId="urn:microsoft.com/office/officeart/2005/8/layout/target3"/>
    <dgm:cxn modelId="{3E1CC0A4-FDD6-4505-A90B-66A70A5D49CE}" type="presParOf" srcId="{F14154A8-0520-4ADC-AD50-4BFC1BBA3B82}" destId="{5B9BEB76-B436-4B5B-BC17-9588737AE6D7}" srcOrd="7" destOrd="0" presId="urn:microsoft.com/office/officeart/2005/8/layout/target3"/>
    <dgm:cxn modelId="{7725631B-1BDD-4E13-A749-F9901B9134DD}" type="presParOf" srcId="{F14154A8-0520-4ADC-AD50-4BFC1BBA3B82}" destId="{A25AC2B9-3BBB-4949-8703-29689B43CF89}" srcOrd="8" destOrd="0" presId="urn:microsoft.com/office/officeart/2005/8/layout/target3"/>
    <dgm:cxn modelId="{4F0E231C-8C87-46E5-979C-326FA15830E4}" type="presParOf" srcId="{F14154A8-0520-4ADC-AD50-4BFC1BBA3B82}" destId="{B38410B7-E737-4BC5-B385-DD21B80FCEA3}" srcOrd="9" destOrd="0" presId="urn:microsoft.com/office/officeart/2005/8/layout/target3"/>
    <dgm:cxn modelId="{AB545DA0-1477-4880-B4FA-22113D39CFC1}" type="presParOf" srcId="{F14154A8-0520-4ADC-AD50-4BFC1BBA3B82}" destId="{D9B8DBEC-20CC-4E08-AC60-7C53427A7891}" srcOrd="10" destOrd="0" presId="urn:microsoft.com/office/officeart/2005/8/layout/target3"/>
    <dgm:cxn modelId="{24A2B84C-3B2D-4B08-B17D-2F0B2F55F551}" type="presParOf" srcId="{F14154A8-0520-4ADC-AD50-4BFC1BBA3B82}" destId="{84593C38-426B-452F-87A6-F9830C4BC1B4}" srcOrd="11" destOrd="0" presId="urn:microsoft.com/office/officeart/2005/8/layout/target3"/>
    <dgm:cxn modelId="{0066BA53-1E46-40B6-99DD-19EAC64E1A40}" type="presParOf" srcId="{F14154A8-0520-4ADC-AD50-4BFC1BBA3B82}" destId="{4EA25AEC-34D4-4604-A06C-DF3C7173FFED}" srcOrd="12" destOrd="0" presId="urn:microsoft.com/office/officeart/2005/8/layout/target3"/>
    <dgm:cxn modelId="{F48F5ED2-0D21-435E-A49D-AB57C446FA74}" type="presParOf" srcId="{F14154A8-0520-4ADC-AD50-4BFC1BBA3B82}" destId="{CAADE026-4D51-4257-84D9-394E5AB8B249}" srcOrd="13" destOrd="0" presId="urn:microsoft.com/office/officeart/2005/8/layout/target3"/>
    <dgm:cxn modelId="{FA5A043F-23FC-42F0-8758-6A3755C2D7E1}" type="presParOf" srcId="{F14154A8-0520-4ADC-AD50-4BFC1BBA3B82}" destId="{CDE6B541-9A79-4602-A95A-10A2EF6EECF6}" srcOrd="14" destOrd="0" presId="urn:microsoft.com/office/officeart/2005/8/layout/target3"/>
    <dgm:cxn modelId="{3CD72C5F-3F55-4FBB-B9B5-1A4A9DDC1710}" type="presParOf" srcId="{F14154A8-0520-4ADC-AD50-4BFC1BBA3B82}" destId="{AE13141B-BF1E-4345-80BF-4622E619C172}" srcOrd="15" destOrd="0" presId="urn:microsoft.com/office/officeart/2005/8/layout/target3"/>
    <dgm:cxn modelId="{B3E4950C-85B1-4A76-9F08-5649C3B8E9ED}" type="presParOf" srcId="{F14154A8-0520-4ADC-AD50-4BFC1BBA3B82}" destId="{2E7A8AEE-DC66-452E-9445-8412B39C618A}" srcOrd="16" destOrd="0" presId="urn:microsoft.com/office/officeart/2005/8/layout/target3"/>
    <dgm:cxn modelId="{B544F084-1732-4249-9280-A288CDA706C3}" type="presParOf" srcId="{F14154A8-0520-4ADC-AD50-4BFC1BBA3B82}" destId="{41A36099-FA9C-47C4-9187-15D200075228}" srcOrd="17" destOrd="0" presId="urn:microsoft.com/office/officeart/2005/8/layout/target3"/>
    <dgm:cxn modelId="{49CF1CB9-63BD-424E-919B-9A0C94E82375}" type="presParOf" srcId="{F14154A8-0520-4ADC-AD50-4BFC1BBA3B82}" destId="{F5DF405F-871E-49AF-B675-140A97C690B5}" srcOrd="18" destOrd="0" presId="urn:microsoft.com/office/officeart/2005/8/layout/target3"/>
    <dgm:cxn modelId="{2A79D847-A038-4ECE-A740-DB0139018F96}" type="presParOf" srcId="{F14154A8-0520-4ADC-AD50-4BFC1BBA3B82}" destId="{AC2F8B3C-3BFC-4A33-B824-53859FECDA05}" srcOrd="19" destOrd="0" presId="urn:microsoft.com/office/officeart/2005/8/layout/target3"/>
    <dgm:cxn modelId="{2DEB730E-0276-4C37-B1E8-395C3329D4CC}" type="presParOf" srcId="{F14154A8-0520-4ADC-AD50-4BFC1BBA3B82}" destId="{A95F53AD-1852-49CE-8F7B-58FDAE6A608E}" srcOrd="20" destOrd="0" presId="urn:microsoft.com/office/officeart/2005/8/layout/target3"/>
    <dgm:cxn modelId="{0A4865B0-0D79-4C5F-B72F-3AC4D23F7394}" type="presParOf" srcId="{F14154A8-0520-4ADC-AD50-4BFC1BBA3B82}" destId="{29B507A9-209A-44AE-8E72-34B0A249E1BC}" srcOrd="21" destOrd="0" presId="urn:microsoft.com/office/officeart/2005/8/layout/target3"/>
    <dgm:cxn modelId="{47C0999F-FAE3-429B-9D31-98A36445FE9F}" type="presParOf" srcId="{F14154A8-0520-4ADC-AD50-4BFC1BBA3B82}" destId="{A4B90AE6-36FD-46E3-8B3F-D0CC2E814AF3}" srcOrd="22" destOrd="0" presId="urn:microsoft.com/office/officeart/2005/8/layout/target3"/>
    <dgm:cxn modelId="{0D4F5A37-4DC3-4041-B01B-8A378F44BCC6}" type="presParOf" srcId="{F14154A8-0520-4ADC-AD50-4BFC1BBA3B82}" destId="{9A3343F1-4F54-4052-8C5A-09859BAF1D36}" srcOrd="23" destOrd="0" presId="urn:microsoft.com/office/officeart/2005/8/layout/target3"/>
    <dgm:cxn modelId="{74908210-037F-45C2-ACC1-D8EE505CA2C5}" type="presParOf" srcId="{F14154A8-0520-4ADC-AD50-4BFC1BBA3B82}" destId="{C8A6BDB0-4EEA-4765-8470-CF18533F8748}" srcOrd="24" destOrd="0" presId="urn:microsoft.com/office/officeart/2005/8/layout/target3"/>
    <dgm:cxn modelId="{F78E1D08-CA2C-4DB1-8DEF-53FFD6DC25DE}" type="presParOf" srcId="{F14154A8-0520-4ADC-AD50-4BFC1BBA3B82}" destId="{7332536A-99E3-4174-A5CD-0901ADD6D56F}" srcOrd="25" destOrd="0" presId="urn:microsoft.com/office/officeart/2005/8/layout/target3"/>
    <dgm:cxn modelId="{D63522B0-1C1C-4C5D-9D7B-759B84E9DAB0}" type="presParOf" srcId="{F14154A8-0520-4ADC-AD50-4BFC1BBA3B82}" destId="{C588E969-CB39-41E1-8B02-756010BD32B6}" srcOrd="26" destOrd="0" presId="urn:microsoft.com/office/officeart/2005/8/layout/target3"/>
    <dgm:cxn modelId="{DC17184A-1289-4405-B516-5285E2E52B6D}" type="presParOf" srcId="{F14154A8-0520-4ADC-AD50-4BFC1BBA3B82}" destId="{F5440757-DC19-42CD-B041-659A9AF6CA51}" srcOrd="27" destOrd="0" presId="urn:microsoft.com/office/officeart/2005/8/layout/target3"/>
    <dgm:cxn modelId="{31720D6C-1E61-40B8-ABDB-60B6109736FB}" type="presParOf" srcId="{F14154A8-0520-4ADC-AD50-4BFC1BBA3B82}" destId="{B29CDE26-D8E3-4375-BBF1-03C288BE2A8E}" srcOrd="28" destOrd="0" presId="urn:microsoft.com/office/officeart/2005/8/layout/target3"/>
    <dgm:cxn modelId="{3C2F9882-DCAC-41D2-BAFB-8908CD8DB128}" type="presParOf" srcId="{F14154A8-0520-4ADC-AD50-4BFC1BBA3B82}" destId="{4F994A77-90AE-4ADF-B3CB-ED23D315F078}" srcOrd="29" destOrd="0" presId="urn:microsoft.com/office/officeart/2005/8/layout/target3"/>
    <dgm:cxn modelId="{05698BFB-D7F6-4FCB-82C5-16E0CE044393}" type="presParOf" srcId="{F14154A8-0520-4ADC-AD50-4BFC1BBA3B82}" destId="{528C4620-FD4C-4CED-8998-67119E360C94}" srcOrd="30" destOrd="0" presId="urn:microsoft.com/office/officeart/2005/8/layout/target3"/>
    <dgm:cxn modelId="{FB9D83E9-639C-438A-B6D5-FC88CCA08AD3}" type="presParOf" srcId="{F14154A8-0520-4ADC-AD50-4BFC1BBA3B82}" destId="{CDD85A63-7B08-4E9A-A804-DF75A66B6C21}" srcOrd="31" destOrd="0" presId="urn:microsoft.com/office/officeart/2005/8/layout/target3"/>
    <dgm:cxn modelId="{B787DA12-7A13-4724-89C1-14BE0013F6B6}" type="presParOf" srcId="{F14154A8-0520-4ADC-AD50-4BFC1BBA3B82}" destId="{82D05EBB-C82E-47B0-8304-6E0594EC9C15}" srcOrd="32" destOrd="0" presId="urn:microsoft.com/office/officeart/2005/8/layout/target3"/>
    <dgm:cxn modelId="{D332E778-FD40-449F-801B-B7DAF2161000}" type="presParOf" srcId="{F14154A8-0520-4ADC-AD50-4BFC1BBA3B82}" destId="{6A80A77F-CB9E-4F9F-B2F5-87FC7C53A5BE}" srcOrd="33" destOrd="0" presId="urn:microsoft.com/office/officeart/2005/8/layout/target3"/>
    <dgm:cxn modelId="{23792645-EA67-440D-8469-3DAE8FFEC7C2}" type="presParOf" srcId="{F14154A8-0520-4ADC-AD50-4BFC1BBA3B82}" destId="{2BF98A40-DB6F-45C8-9449-0B6548709B23}" srcOrd="34"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B5D5E-2DCE-4E1B-9E08-D11C253459A5}">
      <dsp:nvSpPr>
        <dsp:cNvPr id="0" name=""/>
        <dsp:cNvSpPr/>
      </dsp:nvSpPr>
      <dsp:spPr>
        <a:xfrm>
          <a:off x="0" y="0"/>
          <a:ext cx="4457123" cy="4457123"/>
        </a:xfrm>
        <a:prstGeom prst="pie">
          <a:avLst>
            <a:gd name="adj1" fmla="val 5400000"/>
            <a:gd name="adj2" fmla="val 162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D0632-3CC5-4039-B1C0-698E52543C6F}">
      <dsp:nvSpPr>
        <dsp:cNvPr id="0" name=""/>
        <dsp:cNvSpPr/>
      </dsp:nvSpPr>
      <dsp:spPr>
        <a:xfrm>
          <a:off x="2228561" y="0"/>
          <a:ext cx="5578021" cy="4457123"/>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2040 Plan</a:t>
          </a:r>
        </a:p>
      </dsp:txBody>
      <dsp:txXfrm>
        <a:off x="2228561" y="0"/>
        <a:ext cx="2789010" cy="445711"/>
      </dsp:txXfrm>
    </dsp:sp>
    <dsp:sp modelId="{FC4A3A42-E58D-4414-A328-F4830A75BD45}">
      <dsp:nvSpPr>
        <dsp:cNvPr id="0" name=""/>
        <dsp:cNvSpPr/>
      </dsp:nvSpPr>
      <dsp:spPr>
        <a:xfrm>
          <a:off x="334283" y="445711"/>
          <a:ext cx="3788555" cy="3788555"/>
        </a:xfrm>
        <a:prstGeom prst="pie">
          <a:avLst>
            <a:gd name="adj1" fmla="val 5400000"/>
            <a:gd name="adj2" fmla="val 162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8929A-64B8-4672-96E1-7EEF386D5523}">
      <dsp:nvSpPr>
        <dsp:cNvPr id="0" name=""/>
        <dsp:cNvSpPr/>
      </dsp:nvSpPr>
      <dsp:spPr>
        <a:xfrm>
          <a:off x="2228561" y="471360"/>
          <a:ext cx="5578021" cy="3788555"/>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rPr>
            <a:t>CTP</a:t>
          </a:r>
        </a:p>
      </dsp:txBody>
      <dsp:txXfrm>
        <a:off x="2228561" y="471360"/>
        <a:ext cx="2789010" cy="445711"/>
      </dsp:txXfrm>
    </dsp:sp>
    <dsp:sp modelId="{5B9BEB76-B436-4B5B-BC17-9588737AE6D7}">
      <dsp:nvSpPr>
        <dsp:cNvPr id="0" name=""/>
        <dsp:cNvSpPr/>
      </dsp:nvSpPr>
      <dsp:spPr>
        <a:xfrm>
          <a:off x="668567" y="891423"/>
          <a:ext cx="3119987" cy="3119987"/>
        </a:xfrm>
        <a:prstGeom prst="pie">
          <a:avLst>
            <a:gd name="adj1" fmla="val 5400000"/>
            <a:gd name="adj2" fmla="val 16200000"/>
          </a:avLst>
        </a:prstGeom>
        <a:solidFill>
          <a:srgbClr val="FD6E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AC2B9-3BBB-4949-8703-29689B43CF89}">
      <dsp:nvSpPr>
        <dsp:cNvPr id="0" name=""/>
        <dsp:cNvSpPr/>
      </dsp:nvSpPr>
      <dsp:spPr>
        <a:xfrm>
          <a:off x="2228561" y="891423"/>
          <a:ext cx="5578021" cy="311998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rPr>
            <a:t>MTP</a:t>
          </a:r>
        </a:p>
      </dsp:txBody>
      <dsp:txXfrm>
        <a:off x="2228561" y="891423"/>
        <a:ext cx="2789010" cy="445711"/>
      </dsp:txXfrm>
    </dsp:sp>
    <dsp:sp modelId="{D9B8DBEC-20CC-4E08-AC60-7C53427A7891}">
      <dsp:nvSpPr>
        <dsp:cNvPr id="0" name=""/>
        <dsp:cNvSpPr/>
      </dsp:nvSpPr>
      <dsp:spPr>
        <a:xfrm>
          <a:off x="1002851" y="1337134"/>
          <a:ext cx="2451419" cy="2451419"/>
        </a:xfrm>
        <a:prstGeom prst="pie">
          <a:avLst>
            <a:gd name="adj1" fmla="val 5400000"/>
            <a:gd name="adj2" fmla="val 162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93C38-426B-452F-87A6-F9830C4BC1B4}">
      <dsp:nvSpPr>
        <dsp:cNvPr id="0" name=""/>
        <dsp:cNvSpPr/>
      </dsp:nvSpPr>
      <dsp:spPr>
        <a:xfrm>
          <a:off x="2228561" y="1337134"/>
          <a:ext cx="5578021" cy="2451419"/>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rPr>
            <a:t>SPOT</a:t>
          </a:r>
        </a:p>
      </dsp:txBody>
      <dsp:txXfrm>
        <a:off x="2228561" y="1337134"/>
        <a:ext cx="2789010" cy="445716"/>
      </dsp:txXfrm>
    </dsp:sp>
    <dsp:sp modelId="{CAADE026-4D51-4257-84D9-394E5AB8B249}">
      <dsp:nvSpPr>
        <dsp:cNvPr id="0" name=""/>
        <dsp:cNvSpPr/>
      </dsp:nvSpPr>
      <dsp:spPr>
        <a:xfrm>
          <a:off x="1337137" y="1782851"/>
          <a:ext cx="1782847" cy="1782847"/>
        </a:xfrm>
        <a:prstGeom prst="pie">
          <a:avLst>
            <a:gd name="adj1" fmla="val 5400000"/>
            <a:gd name="adj2" fmla="val 162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6B541-9A79-4602-A95A-10A2EF6EECF6}">
      <dsp:nvSpPr>
        <dsp:cNvPr id="0" name=""/>
        <dsp:cNvSpPr/>
      </dsp:nvSpPr>
      <dsp:spPr>
        <a:xfrm>
          <a:off x="2228561" y="1782851"/>
          <a:ext cx="5578021" cy="178284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rPr>
            <a:t>STIP/TIP</a:t>
          </a:r>
        </a:p>
      </dsp:txBody>
      <dsp:txXfrm>
        <a:off x="2228561" y="1782851"/>
        <a:ext cx="2789010" cy="445711"/>
      </dsp:txXfrm>
    </dsp:sp>
    <dsp:sp modelId="{2E7A8AEE-DC66-452E-9445-8412B39C618A}">
      <dsp:nvSpPr>
        <dsp:cNvPr id="0" name=""/>
        <dsp:cNvSpPr/>
      </dsp:nvSpPr>
      <dsp:spPr>
        <a:xfrm>
          <a:off x="1671421" y="2228562"/>
          <a:ext cx="1114279" cy="1114279"/>
        </a:xfrm>
        <a:prstGeom prst="pie">
          <a:avLst>
            <a:gd name="adj1" fmla="val 5400000"/>
            <a:gd name="adj2" fmla="val 1620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A36099-FA9C-47C4-9187-15D200075228}">
      <dsp:nvSpPr>
        <dsp:cNvPr id="0" name=""/>
        <dsp:cNvSpPr/>
      </dsp:nvSpPr>
      <dsp:spPr>
        <a:xfrm>
          <a:off x="2228561" y="2228562"/>
          <a:ext cx="5578021" cy="1114279"/>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NEPA/Design</a:t>
          </a:r>
        </a:p>
      </dsp:txBody>
      <dsp:txXfrm>
        <a:off x="2228561" y="2228562"/>
        <a:ext cx="2789010" cy="445711"/>
      </dsp:txXfrm>
    </dsp:sp>
    <dsp:sp modelId="{AC2F8B3C-3BFC-4A33-B824-53859FECDA05}">
      <dsp:nvSpPr>
        <dsp:cNvPr id="0" name=""/>
        <dsp:cNvSpPr/>
      </dsp:nvSpPr>
      <dsp:spPr>
        <a:xfrm>
          <a:off x="2005705" y="2674274"/>
          <a:ext cx="445711" cy="445711"/>
        </a:xfrm>
        <a:prstGeom prst="pie">
          <a:avLst>
            <a:gd name="adj1" fmla="val 5400000"/>
            <a:gd name="adj2" fmla="val 1620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F53AD-1852-49CE-8F7B-58FDAE6A608E}">
      <dsp:nvSpPr>
        <dsp:cNvPr id="0" name=""/>
        <dsp:cNvSpPr/>
      </dsp:nvSpPr>
      <dsp:spPr>
        <a:xfrm>
          <a:off x="2228561" y="2674274"/>
          <a:ext cx="5578021" cy="445711"/>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Construction</a:t>
          </a:r>
        </a:p>
      </dsp:txBody>
      <dsp:txXfrm>
        <a:off x="2228561" y="2674274"/>
        <a:ext cx="2789010" cy="445711"/>
      </dsp:txXfrm>
    </dsp:sp>
    <dsp:sp modelId="{A4B90AE6-36FD-46E3-8B3F-D0CC2E814AF3}">
      <dsp:nvSpPr>
        <dsp:cNvPr id="0" name=""/>
        <dsp:cNvSpPr/>
      </dsp:nvSpPr>
      <dsp:spPr>
        <a:xfrm>
          <a:off x="5017572" y="0"/>
          <a:ext cx="2789010" cy="445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Statewide Vision</a:t>
          </a:r>
        </a:p>
        <a:p>
          <a:pPr marL="57150" lvl="1" indent="-57150" algn="l" defTabSz="488950">
            <a:lnSpc>
              <a:spcPct val="90000"/>
            </a:lnSpc>
            <a:spcBef>
              <a:spcPct val="0"/>
            </a:spcBef>
            <a:spcAft>
              <a:spcPct val="15000"/>
            </a:spcAft>
            <a:buChar char="•"/>
          </a:pPr>
          <a:r>
            <a:rPr lang="en-US" sz="1100" kern="1200" dirty="0"/>
            <a:t>Strategic Corridors</a:t>
          </a:r>
        </a:p>
      </dsp:txBody>
      <dsp:txXfrm>
        <a:off x="5017572" y="0"/>
        <a:ext cx="2789010" cy="445711"/>
      </dsp:txXfrm>
    </dsp:sp>
    <dsp:sp modelId="{C8A6BDB0-4EEA-4765-8470-CF18533F8748}">
      <dsp:nvSpPr>
        <dsp:cNvPr id="0" name=""/>
        <dsp:cNvSpPr/>
      </dsp:nvSpPr>
      <dsp:spPr>
        <a:xfrm>
          <a:off x="5017572" y="445711"/>
          <a:ext cx="2789010" cy="445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30+ Years</a:t>
          </a:r>
        </a:p>
        <a:p>
          <a:pPr marL="57150" lvl="1" indent="-57150" algn="l" defTabSz="488950">
            <a:lnSpc>
              <a:spcPct val="90000"/>
            </a:lnSpc>
            <a:spcBef>
              <a:spcPct val="0"/>
            </a:spcBef>
            <a:spcAft>
              <a:spcPct val="15000"/>
            </a:spcAft>
            <a:buChar char="•"/>
          </a:pPr>
          <a:r>
            <a:rPr lang="en-US" sz="1100" kern="1200" dirty="0"/>
            <a:t>No $ Constraint</a:t>
          </a:r>
        </a:p>
      </dsp:txBody>
      <dsp:txXfrm>
        <a:off x="5017572" y="445711"/>
        <a:ext cx="2789010" cy="445711"/>
      </dsp:txXfrm>
    </dsp:sp>
    <dsp:sp modelId="{C588E969-CB39-41E1-8B02-756010BD32B6}">
      <dsp:nvSpPr>
        <dsp:cNvPr id="0" name=""/>
        <dsp:cNvSpPr/>
      </dsp:nvSpPr>
      <dsp:spPr>
        <a:xfrm>
          <a:off x="5017572" y="891423"/>
          <a:ext cx="2789010" cy="445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25 Years, Used for AQ Determinations</a:t>
          </a:r>
        </a:p>
        <a:p>
          <a:pPr marL="57150" lvl="1" indent="-57150" algn="l" defTabSz="488950">
            <a:lnSpc>
              <a:spcPct val="90000"/>
            </a:lnSpc>
            <a:spcBef>
              <a:spcPct val="0"/>
            </a:spcBef>
            <a:spcAft>
              <a:spcPct val="15000"/>
            </a:spcAft>
            <a:buChar char="•"/>
          </a:pPr>
          <a:r>
            <a:rPr lang="en-US" sz="1100" kern="1200" dirty="0"/>
            <a:t>Based on Revenue Forecast</a:t>
          </a:r>
        </a:p>
      </dsp:txBody>
      <dsp:txXfrm>
        <a:off x="5017572" y="891423"/>
        <a:ext cx="2789010" cy="445711"/>
      </dsp:txXfrm>
    </dsp:sp>
    <dsp:sp modelId="{B29CDE26-D8E3-4375-BBF1-03C288BE2A8E}">
      <dsp:nvSpPr>
        <dsp:cNvPr id="0" name=""/>
        <dsp:cNvSpPr/>
      </dsp:nvSpPr>
      <dsp:spPr>
        <a:xfrm>
          <a:off x="5017572" y="1337134"/>
          <a:ext cx="2789010" cy="4457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Scores Projects for Effectiveness</a:t>
          </a:r>
        </a:p>
        <a:p>
          <a:pPr marL="57150" lvl="1" indent="-57150" algn="l" defTabSz="488950">
            <a:lnSpc>
              <a:spcPct val="90000"/>
            </a:lnSpc>
            <a:spcBef>
              <a:spcPct val="0"/>
            </a:spcBef>
            <a:spcAft>
              <a:spcPct val="15000"/>
            </a:spcAft>
            <a:buChar char="•"/>
          </a:pPr>
          <a:r>
            <a:rPr lang="en-US" sz="1100" kern="1200" dirty="0"/>
            <a:t>Results go into STIP/TIP</a:t>
          </a:r>
        </a:p>
      </dsp:txBody>
      <dsp:txXfrm>
        <a:off x="5017572" y="1337134"/>
        <a:ext cx="2789010" cy="445716"/>
      </dsp:txXfrm>
    </dsp:sp>
    <dsp:sp modelId="{528C4620-FD4C-4CED-8998-67119E360C94}">
      <dsp:nvSpPr>
        <dsp:cNvPr id="0" name=""/>
        <dsp:cNvSpPr/>
      </dsp:nvSpPr>
      <dsp:spPr>
        <a:xfrm>
          <a:off x="5017572" y="1782851"/>
          <a:ext cx="2789010" cy="445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0-5 and 6-10 Years</a:t>
          </a:r>
        </a:p>
        <a:p>
          <a:pPr marL="57150" lvl="1" indent="-57150" algn="l" defTabSz="488950">
            <a:lnSpc>
              <a:spcPct val="90000"/>
            </a:lnSpc>
            <a:spcBef>
              <a:spcPct val="0"/>
            </a:spcBef>
            <a:spcAft>
              <a:spcPct val="15000"/>
            </a:spcAft>
            <a:buChar char="•"/>
          </a:pPr>
          <a:r>
            <a:rPr lang="en-US" sz="1100" kern="1200" dirty="0"/>
            <a:t>Specific Funding Sources Identified</a:t>
          </a:r>
        </a:p>
      </dsp:txBody>
      <dsp:txXfrm>
        <a:off x="5017572" y="1782851"/>
        <a:ext cx="2789010" cy="445711"/>
      </dsp:txXfrm>
    </dsp:sp>
    <dsp:sp modelId="{82D05EBB-C82E-47B0-8304-6E0594EC9C15}">
      <dsp:nvSpPr>
        <dsp:cNvPr id="0" name=""/>
        <dsp:cNvSpPr/>
      </dsp:nvSpPr>
      <dsp:spPr>
        <a:xfrm>
          <a:off x="5017572" y="2228562"/>
          <a:ext cx="2789010" cy="445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Project alternatives are assessed</a:t>
          </a:r>
        </a:p>
        <a:p>
          <a:pPr marL="57150" lvl="1" indent="-57150" algn="l" defTabSz="488950">
            <a:lnSpc>
              <a:spcPct val="90000"/>
            </a:lnSpc>
            <a:spcBef>
              <a:spcPct val="0"/>
            </a:spcBef>
            <a:spcAft>
              <a:spcPct val="15000"/>
            </a:spcAft>
            <a:buChar char="•"/>
          </a:pPr>
          <a:r>
            <a:rPr lang="en-US" sz="1100" kern="1200" dirty="0"/>
            <a:t>Final project design and cost</a:t>
          </a:r>
        </a:p>
      </dsp:txBody>
      <dsp:txXfrm>
        <a:off x="5017572" y="2228562"/>
        <a:ext cx="2789010" cy="445711"/>
      </dsp:txXfrm>
    </dsp:sp>
    <dsp:sp modelId="{2BF98A40-DB6F-45C8-9449-0B6548709B23}">
      <dsp:nvSpPr>
        <dsp:cNvPr id="0" name=""/>
        <dsp:cNvSpPr/>
      </dsp:nvSpPr>
      <dsp:spPr>
        <a:xfrm>
          <a:off x="5017572" y="2715774"/>
          <a:ext cx="2789010" cy="4457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Project Let, Built</a:t>
          </a:r>
          <a:endParaRPr lang="en-US" sz="1400" kern="1200" dirty="0"/>
        </a:p>
      </dsp:txBody>
      <dsp:txXfrm>
        <a:off x="5017572" y="2715774"/>
        <a:ext cx="2789010" cy="44571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DBC96-7D48-4BF8-9B77-C8E3D81C73FB}"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174FD-E514-4FD5-A3CD-E8C82F189767}" type="slidenum">
              <a:rPr lang="en-US" smtClean="0"/>
              <a:t>‹#›</a:t>
            </a:fld>
            <a:endParaRPr lang="en-US"/>
          </a:p>
        </p:txBody>
      </p:sp>
    </p:spTree>
    <p:extLst>
      <p:ext uri="{BB962C8B-B14F-4D97-AF65-F5344CB8AC3E}">
        <p14:creationId xmlns:p14="http://schemas.microsoft.com/office/powerpoint/2010/main" val="3525632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MPO in red, RPO in orange.</a:t>
            </a:r>
          </a:p>
        </p:txBody>
      </p:sp>
      <p:sp>
        <p:nvSpPr>
          <p:cNvPr id="4" name="Slide Number Placeholder 3"/>
          <p:cNvSpPr>
            <a:spLocks noGrp="1"/>
          </p:cNvSpPr>
          <p:nvPr>
            <p:ph type="sldNum" sz="quarter" idx="5"/>
          </p:nvPr>
        </p:nvSpPr>
        <p:spPr/>
        <p:txBody>
          <a:bodyPr/>
          <a:lstStyle/>
          <a:p>
            <a:fld id="{21B174FD-E514-4FD5-A3CD-E8C82F189767}" type="slidenum">
              <a:rPr lang="en-US" smtClean="0"/>
              <a:t>2</a:t>
            </a:fld>
            <a:endParaRPr lang="en-US"/>
          </a:p>
        </p:txBody>
      </p:sp>
    </p:spTree>
    <p:extLst>
      <p:ext uri="{BB962C8B-B14F-4D97-AF65-F5344CB8AC3E}">
        <p14:creationId xmlns:p14="http://schemas.microsoft.com/office/powerpoint/2010/main" val="390460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azo-sans-web"/>
              </a:rPr>
              <a:t>NCDOT Strategic Prioritization Office of Transportation (SPOT)</a:t>
            </a:r>
          </a:p>
        </p:txBody>
      </p:sp>
      <p:sp>
        <p:nvSpPr>
          <p:cNvPr id="4" name="Slide Number Placeholder 3"/>
          <p:cNvSpPr>
            <a:spLocks noGrp="1"/>
          </p:cNvSpPr>
          <p:nvPr>
            <p:ph type="sldNum" sz="quarter" idx="5"/>
          </p:nvPr>
        </p:nvSpPr>
        <p:spPr/>
        <p:txBody>
          <a:bodyPr/>
          <a:lstStyle/>
          <a:p>
            <a:fld id="{21B174FD-E514-4FD5-A3CD-E8C82F189767}" type="slidenum">
              <a:rPr lang="en-US" smtClean="0"/>
              <a:t>3</a:t>
            </a:fld>
            <a:endParaRPr lang="en-US"/>
          </a:p>
        </p:txBody>
      </p:sp>
    </p:spTree>
    <p:extLst>
      <p:ext uri="{BB962C8B-B14F-4D97-AF65-F5344CB8AC3E}">
        <p14:creationId xmlns:p14="http://schemas.microsoft.com/office/powerpoint/2010/main" val="133018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703356">
              <a:lnSpc>
                <a:spcPct val="90000"/>
              </a:lnSpc>
              <a:spcAft>
                <a:spcPts val="462"/>
              </a:spcAft>
            </a:pPr>
            <a:r>
              <a:rPr lang="en-US" sz="2000" u="none" dirty="0">
                <a:solidFill>
                  <a:schemeClr val="tx1"/>
                </a:solidFill>
                <a:latin typeface="+mn-lt"/>
                <a:ea typeface="+mn-ea"/>
                <a:cs typeface="+mn-cs"/>
              </a:rPr>
              <a:t>NCDOT Complete Streets</a:t>
            </a:r>
          </a:p>
          <a:p>
            <a:pPr algn="l" defTabSz="703356">
              <a:lnSpc>
                <a:spcPct val="90000"/>
              </a:lnSpc>
              <a:spcAft>
                <a:spcPts val="462"/>
              </a:spcAft>
            </a:pPr>
            <a:r>
              <a:rPr lang="en-US" sz="2000" u="sng" dirty="0">
                <a:solidFill>
                  <a:schemeClr val="tx1"/>
                </a:solidFill>
                <a:latin typeface="+mn-lt"/>
                <a:ea typeface="+mn-ea"/>
                <a:cs typeface="+mn-cs"/>
              </a:rPr>
              <a:t>Policy Exceptions</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Unique site constraints</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Distance from existing/planned facilities</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Bike/Peds prohibited</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No existing/planned transit service</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Evaluated by Complete Streets Review Team</a:t>
            </a:r>
          </a:p>
          <a:p>
            <a:pPr algn="l" defTabSz="703356">
              <a:lnSpc>
                <a:spcPct val="90000"/>
              </a:lnSpc>
              <a:spcAft>
                <a:spcPts val="462"/>
              </a:spcAft>
            </a:pPr>
            <a:r>
              <a:rPr lang="en-US" sz="2000" u="sng" dirty="0">
                <a:solidFill>
                  <a:schemeClr val="tx1"/>
                </a:solidFill>
                <a:latin typeface="+mn-lt"/>
                <a:ea typeface="+mn-ea"/>
                <a:cs typeface="+mn-cs"/>
              </a:rPr>
              <a:t>Policy Exceptions</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Unique site constraints</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Distance from existing/planned facilities</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Bike/Peds prohibited</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No existing/planned transit service</a:t>
            </a:r>
          </a:p>
          <a:p>
            <a:pPr marL="263759" indent="-263759" algn="l" defTabSz="703356">
              <a:lnSpc>
                <a:spcPct val="90000"/>
              </a:lnSpc>
              <a:spcAft>
                <a:spcPts val="462"/>
              </a:spcAft>
              <a:buFont typeface="Wingdings" panose="05000000000000000000" pitchFamily="2" charset="2"/>
              <a:buChar char="§"/>
            </a:pPr>
            <a:r>
              <a:rPr lang="en-US" sz="1200" dirty="0">
                <a:solidFill>
                  <a:schemeClr val="tx1"/>
                </a:solidFill>
                <a:latin typeface="+mn-lt"/>
                <a:ea typeface="+mn-ea"/>
                <a:cs typeface="+mn-cs"/>
              </a:rPr>
              <a:t>Evaluated by Complete Streets Review Team</a:t>
            </a:r>
          </a:p>
          <a:p>
            <a:endParaRPr lang="en-US" dirty="0"/>
          </a:p>
        </p:txBody>
      </p:sp>
      <p:sp>
        <p:nvSpPr>
          <p:cNvPr id="4" name="Slide Number Placeholder 3"/>
          <p:cNvSpPr>
            <a:spLocks noGrp="1"/>
          </p:cNvSpPr>
          <p:nvPr>
            <p:ph type="sldNum" sz="quarter" idx="5"/>
          </p:nvPr>
        </p:nvSpPr>
        <p:spPr/>
        <p:txBody>
          <a:bodyPr/>
          <a:lstStyle/>
          <a:p>
            <a:fld id="{21B174FD-E514-4FD5-A3CD-E8C82F189767}" type="slidenum">
              <a:rPr lang="en-US" smtClean="0"/>
              <a:t>4</a:t>
            </a:fld>
            <a:endParaRPr lang="en-US"/>
          </a:p>
        </p:txBody>
      </p:sp>
    </p:spTree>
    <p:extLst>
      <p:ext uri="{BB962C8B-B14F-4D97-AF65-F5344CB8AC3E}">
        <p14:creationId xmlns:p14="http://schemas.microsoft.com/office/powerpoint/2010/main" val="4206217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Stecoah</a:t>
            </a:r>
            <a:r>
              <a:rPr lang="en-US" dirty="0"/>
              <a:t> Gap Overpass, on NC 143, just west of Andrews, NC</a:t>
            </a:r>
          </a:p>
        </p:txBody>
      </p:sp>
      <p:sp>
        <p:nvSpPr>
          <p:cNvPr id="4" name="Slide Number Placeholder 3"/>
          <p:cNvSpPr>
            <a:spLocks noGrp="1"/>
          </p:cNvSpPr>
          <p:nvPr>
            <p:ph type="sldNum" sz="quarter" idx="5"/>
          </p:nvPr>
        </p:nvSpPr>
        <p:spPr/>
        <p:txBody>
          <a:bodyPr/>
          <a:lstStyle/>
          <a:p>
            <a:fld id="{21B174FD-E514-4FD5-A3CD-E8C82F189767}" type="slidenum">
              <a:rPr lang="en-US" smtClean="0"/>
              <a:t>5</a:t>
            </a:fld>
            <a:endParaRPr lang="en-US"/>
          </a:p>
        </p:txBody>
      </p:sp>
    </p:spTree>
    <p:extLst>
      <p:ext uri="{BB962C8B-B14F-4D97-AF65-F5344CB8AC3E}">
        <p14:creationId xmlns:p14="http://schemas.microsoft.com/office/powerpoint/2010/main" val="185843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The Bipartisan Infrastructure Law, as enacted in the Infrastructure Investment and Jobs Act,</a:t>
            </a:r>
            <a:endParaRPr lang="en-US" dirty="0"/>
          </a:p>
        </p:txBody>
      </p:sp>
      <p:sp>
        <p:nvSpPr>
          <p:cNvPr id="4" name="Slide Number Placeholder 3"/>
          <p:cNvSpPr>
            <a:spLocks noGrp="1"/>
          </p:cNvSpPr>
          <p:nvPr>
            <p:ph type="sldNum" sz="quarter" idx="5"/>
          </p:nvPr>
        </p:nvSpPr>
        <p:spPr/>
        <p:txBody>
          <a:bodyPr/>
          <a:lstStyle/>
          <a:p>
            <a:fld id="{289FF11D-4BF1-475C-BEC3-7DF7C6CECE8D}" type="slidenum">
              <a:rPr lang="en-US" smtClean="0"/>
              <a:t>6</a:t>
            </a:fld>
            <a:endParaRPr lang="en-US"/>
          </a:p>
        </p:txBody>
      </p:sp>
    </p:spTree>
    <p:extLst>
      <p:ext uri="{BB962C8B-B14F-4D97-AF65-F5344CB8AC3E}">
        <p14:creationId xmlns:p14="http://schemas.microsoft.com/office/powerpoint/2010/main" val="269147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pg. 7, of report cited on-screen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“Collision-related costs add up to roughly $12 billion annually in the U.S.,” he says. “The cost of a deer–vehicle collision averages around $6,000 and running into an elk can cost upwards of $17,000.”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Wildlife crossing structures and road mitigation have improved human safety and wildlife corridor connectivity at Snoqualmie Pass on I-90 in Washington State, along the Trans-Canada Highway in the Rocky Mountains and Banff National Park, and on the Flathead Indian Reservation in Western Montana where </a:t>
            </a:r>
            <a:r>
              <a:rPr lang="en-US" b="0" i="0" dirty="0" err="1">
                <a:solidFill>
                  <a:srgbClr val="333333"/>
                </a:solidFill>
                <a:effectLst/>
                <a:latin typeface="Open Sans" panose="020B0606030504020204" pitchFamily="34" charset="0"/>
              </a:rPr>
              <a:t>Huijser</a:t>
            </a:r>
            <a:r>
              <a:rPr lang="en-US" b="0" i="0" dirty="0">
                <a:solidFill>
                  <a:srgbClr val="333333"/>
                </a:solidFill>
                <a:effectLst/>
                <a:latin typeface="Open Sans" panose="020B0606030504020204" pitchFamily="34" charset="0"/>
              </a:rPr>
              <a:t> worked for 13 years. In these examples, fencing successfully reduces collisions and guides wildlife to safe-crossing opportunities such as vegetated overpasses, open-span bridges, and large- and medium-mammal underpasses. Dozens of such wildlife corridor projects have led to an 80–95 percent collision reduction with large mammals like deer and elk since the mid-’90s.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289FF11D-4BF1-475C-BEC3-7DF7C6CECE8D}" type="slidenum">
              <a:rPr lang="en-US" smtClean="0"/>
              <a:t>12</a:t>
            </a:fld>
            <a:endParaRPr lang="en-US"/>
          </a:p>
        </p:txBody>
      </p:sp>
    </p:spTree>
    <p:extLst>
      <p:ext uri="{BB962C8B-B14F-4D97-AF65-F5344CB8AC3E}">
        <p14:creationId xmlns:p14="http://schemas.microsoft.com/office/powerpoint/2010/main" val="1562834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text and photos from https://appvoices.org/2021/03/18/i40-wildlife-connectivity/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Although road mitigation measures are good for human safety and for animals, they cost money. </a:t>
            </a:r>
            <a:r>
              <a:rPr lang="en-US" b="1" i="0" dirty="0">
                <a:solidFill>
                  <a:srgbClr val="333333"/>
                </a:solidFill>
                <a:effectLst/>
                <a:latin typeface="Open Sans" panose="020B0606030504020204" pitchFamily="34" charset="0"/>
              </a:rPr>
              <a:t>Fences may cost about $100,000 per mile</a:t>
            </a:r>
            <a:r>
              <a:rPr lang="en-US" b="0" i="0" dirty="0">
                <a:solidFill>
                  <a:srgbClr val="333333"/>
                </a:solidFill>
                <a:effectLst/>
                <a:latin typeface="Open Sans" panose="020B0606030504020204" pitchFamily="34" charset="0"/>
              </a:rPr>
              <a:t>, an </a:t>
            </a:r>
            <a:r>
              <a:rPr lang="en-US" b="1" i="0" dirty="0">
                <a:solidFill>
                  <a:srgbClr val="333333"/>
                </a:solidFill>
                <a:effectLst/>
                <a:latin typeface="Open Sans" panose="020B0606030504020204" pitchFamily="34" charset="0"/>
              </a:rPr>
              <a:t>underpass may require around half a million to build</a:t>
            </a:r>
            <a:r>
              <a:rPr lang="en-US" b="0" i="0" dirty="0">
                <a:solidFill>
                  <a:srgbClr val="333333"/>
                </a:solidFill>
                <a:effectLst/>
                <a:latin typeface="Open Sans" panose="020B0606030504020204" pitchFamily="34" charset="0"/>
              </a:rPr>
              <a:t>, and a </a:t>
            </a:r>
            <a:r>
              <a:rPr lang="en-US" b="1" i="0" dirty="0">
                <a:solidFill>
                  <a:srgbClr val="333333"/>
                </a:solidFill>
                <a:effectLst/>
                <a:latin typeface="Open Sans" panose="020B0606030504020204" pitchFamily="34" charset="0"/>
              </a:rPr>
              <a:t>single wildlife overpass can cost up to $10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9FF11D-4BF1-475C-BEC3-7DF7C6CECE8D}" type="slidenum">
              <a:rPr lang="en-US" smtClean="0"/>
              <a:t>13</a:t>
            </a:fld>
            <a:endParaRPr lang="en-US"/>
          </a:p>
        </p:txBody>
      </p:sp>
    </p:spTree>
    <p:extLst>
      <p:ext uri="{BB962C8B-B14F-4D97-AF65-F5344CB8AC3E}">
        <p14:creationId xmlns:p14="http://schemas.microsoft.com/office/powerpoint/2010/main" val="303137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Netherlands is slightly larger than the state of Maryland.</a:t>
            </a:r>
          </a:p>
        </p:txBody>
      </p:sp>
      <p:sp>
        <p:nvSpPr>
          <p:cNvPr id="4" name="Slide Number Placeholder 3"/>
          <p:cNvSpPr>
            <a:spLocks noGrp="1"/>
          </p:cNvSpPr>
          <p:nvPr>
            <p:ph type="sldNum" sz="quarter" idx="5"/>
          </p:nvPr>
        </p:nvSpPr>
        <p:spPr/>
        <p:txBody>
          <a:bodyPr/>
          <a:lstStyle/>
          <a:p>
            <a:fld id="{21B174FD-E514-4FD5-A3CD-E8C82F189767}" type="slidenum">
              <a:rPr lang="en-US" smtClean="0"/>
              <a:t>15</a:t>
            </a:fld>
            <a:endParaRPr lang="en-US"/>
          </a:p>
        </p:txBody>
      </p:sp>
    </p:spTree>
    <p:extLst>
      <p:ext uri="{BB962C8B-B14F-4D97-AF65-F5344CB8AC3E}">
        <p14:creationId xmlns:p14="http://schemas.microsoft.com/office/powerpoint/2010/main" val="1455369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https://wildlandsnetwork.org/news/monitoring-crossing-structures-reveals-timber-rattlesnakes</a:t>
            </a:r>
          </a:p>
          <a:p>
            <a:endParaRPr lang="en-US" dirty="0"/>
          </a:p>
        </p:txBody>
      </p:sp>
      <p:sp>
        <p:nvSpPr>
          <p:cNvPr id="4" name="Slide Number Placeholder 3"/>
          <p:cNvSpPr>
            <a:spLocks noGrp="1"/>
          </p:cNvSpPr>
          <p:nvPr>
            <p:ph type="sldNum" sz="quarter" idx="5"/>
          </p:nvPr>
        </p:nvSpPr>
        <p:spPr/>
        <p:txBody>
          <a:bodyPr/>
          <a:lstStyle/>
          <a:p>
            <a:fld id="{21B174FD-E514-4FD5-A3CD-E8C82F189767}" type="slidenum">
              <a:rPr lang="en-US" smtClean="0"/>
              <a:t>20</a:t>
            </a:fld>
            <a:endParaRPr lang="en-US"/>
          </a:p>
        </p:txBody>
      </p:sp>
    </p:spTree>
    <p:extLst>
      <p:ext uri="{BB962C8B-B14F-4D97-AF65-F5344CB8AC3E}">
        <p14:creationId xmlns:p14="http://schemas.microsoft.com/office/powerpoint/2010/main" val="3544373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6899-7ACE-EF65-0B50-A45E227BF4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D228C-DB84-A710-8318-607960EFC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A9D32E-B6B4-A146-64B9-CD4CD018F993}"/>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5" name="Footer Placeholder 4">
            <a:extLst>
              <a:ext uri="{FF2B5EF4-FFF2-40B4-BE49-F238E27FC236}">
                <a16:creationId xmlns:a16="http://schemas.microsoft.com/office/drawing/2014/main" id="{04C0B490-DC40-362C-8421-B75452426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9BA66-DF30-0F69-BE7F-400818BA6884}"/>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3976216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B267A-37CA-A87D-F8B9-BE39A9FB5B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470BE-B96A-357C-1850-BBDD54275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47667-6E80-23A5-1FF0-DFAFF9B7711D}"/>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5" name="Footer Placeholder 4">
            <a:extLst>
              <a:ext uri="{FF2B5EF4-FFF2-40B4-BE49-F238E27FC236}">
                <a16:creationId xmlns:a16="http://schemas.microsoft.com/office/drawing/2014/main" id="{15235781-B538-7DE4-69B6-A3E27D40A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7A5D1-9E36-0F92-503D-5C995B49C1C5}"/>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173627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D0CF3C-7A7B-79A6-2869-744B66AC95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56DF89-52B5-2F51-7ABE-AF444A9E43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1EC3C-F705-73C7-9C74-DBB34A9E61B6}"/>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5" name="Footer Placeholder 4">
            <a:extLst>
              <a:ext uri="{FF2B5EF4-FFF2-40B4-BE49-F238E27FC236}">
                <a16:creationId xmlns:a16="http://schemas.microsoft.com/office/drawing/2014/main" id="{59F482CF-5769-12E2-D380-062334802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710FB-303E-EBC3-BEE1-5B4E0590A51B}"/>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113769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C751-6503-FE63-2F42-BFF012E2D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AE66FB-C461-523D-994C-1DC41665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8ECD1-D6AE-C4D9-75EA-FB63EEEC3CED}"/>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5" name="Footer Placeholder 4">
            <a:extLst>
              <a:ext uri="{FF2B5EF4-FFF2-40B4-BE49-F238E27FC236}">
                <a16:creationId xmlns:a16="http://schemas.microsoft.com/office/drawing/2014/main" id="{73685841-FCB0-FEF5-DE68-E80DA6F31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442E8-96EC-734F-E84A-352B5D3D9503}"/>
              </a:ext>
            </a:extLst>
          </p:cNvPr>
          <p:cNvSpPr>
            <a:spLocks noGrp="1"/>
          </p:cNvSpPr>
          <p:nvPr>
            <p:ph type="sldNum" sz="quarter" idx="12"/>
          </p:nvPr>
        </p:nvSpPr>
        <p:spPr/>
        <p:txBody>
          <a:bodyPr/>
          <a:lstStyle/>
          <a:p>
            <a:fld id="{0E787146-6D7D-4438-826F-39CCE49B0896}" type="slidenum">
              <a:rPr lang="en-US" smtClean="0"/>
              <a:t>‹#›</a:t>
            </a:fld>
            <a:endParaRPr lang="en-US"/>
          </a:p>
        </p:txBody>
      </p:sp>
      <p:pic>
        <p:nvPicPr>
          <p:cNvPr id="7" name="Picture 6">
            <a:extLst>
              <a:ext uri="{FF2B5EF4-FFF2-40B4-BE49-F238E27FC236}">
                <a16:creationId xmlns:a16="http://schemas.microsoft.com/office/drawing/2014/main" id="{1672900A-9977-C9B3-1D6D-E616758139DE}"/>
              </a:ext>
            </a:extLst>
          </p:cNvPr>
          <p:cNvPicPr>
            <a:picLocks noChangeAspect="1"/>
          </p:cNvPicPr>
          <p:nvPr userDrawn="1"/>
        </p:nvPicPr>
        <p:blipFill>
          <a:blip r:embed="rId2"/>
          <a:stretch>
            <a:fillRect/>
          </a:stretch>
        </p:blipFill>
        <p:spPr>
          <a:xfrm>
            <a:off x="0" y="0"/>
            <a:ext cx="12192000" cy="451897"/>
          </a:xfrm>
          <a:prstGeom prst="rect">
            <a:avLst/>
          </a:prstGeom>
        </p:spPr>
      </p:pic>
      <p:pic>
        <p:nvPicPr>
          <p:cNvPr id="8" name="Picture 7">
            <a:extLst>
              <a:ext uri="{FF2B5EF4-FFF2-40B4-BE49-F238E27FC236}">
                <a16:creationId xmlns:a16="http://schemas.microsoft.com/office/drawing/2014/main" id="{F71DCE89-9933-538E-9C01-EA471D96939B}"/>
              </a:ext>
            </a:extLst>
          </p:cNvPr>
          <p:cNvPicPr>
            <a:picLocks noChangeAspect="1"/>
          </p:cNvPicPr>
          <p:nvPr userDrawn="1"/>
        </p:nvPicPr>
        <p:blipFill>
          <a:blip r:embed="rId3"/>
          <a:stretch>
            <a:fillRect/>
          </a:stretch>
        </p:blipFill>
        <p:spPr>
          <a:xfrm>
            <a:off x="0" y="6452522"/>
            <a:ext cx="12192000" cy="405478"/>
          </a:xfrm>
          <a:prstGeom prst="rect">
            <a:avLst/>
          </a:prstGeom>
        </p:spPr>
      </p:pic>
    </p:spTree>
    <p:extLst>
      <p:ext uri="{BB962C8B-B14F-4D97-AF65-F5344CB8AC3E}">
        <p14:creationId xmlns:p14="http://schemas.microsoft.com/office/powerpoint/2010/main" val="288751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3774-EA22-E746-2A28-20790A7AF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320ABE-1A6F-365C-C53C-BE737AA9E7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2C4D3F-34B6-72F9-A6E3-5494AE6A997D}"/>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5" name="Footer Placeholder 4">
            <a:extLst>
              <a:ext uri="{FF2B5EF4-FFF2-40B4-BE49-F238E27FC236}">
                <a16:creationId xmlns:a16="http://schemas.microsoft.com/office/drawing/2014/main" id="{42A34CA6-1BE7-A3D7-9E1B-556CF280E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BF1A7-BAE9-EB6C-9329-24BA4FDE5709}"/>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242807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970D-DD18-1C0D-9B8E-87B298556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0C52B-DBAF-9E0F-576E-D56567194F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F034C3-DE27-B6F3-D442-8471F9EBD3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B51A4-20C2-DEF7-F5BF-0327717B9606}"/>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6" name="Footer Placeholder 5">
            <a:extLst>
              <a:ext uri="{FF2B5EF4-FFF2-40B4-BE49-F238E27FC236}">
                <a16:creationId xmlns:a16="http://schemas.microsoft.com/office/drawing/2014/main" id="{3607CEFA-50E1-1016-D833-2B9360E18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04CB2-A81C-2043-FC49-3C97A2830157}"/>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373455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5C17-D002-F69A-34C3-30B242886C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3CC157-5706-5C4D-3964-39B2E9F6CE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7E0BC-3FA0-016A-7A08-AE7A9A05A7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4E09E5-C522-C1CB-6058-278D17E18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012A8-6813-F6F4-445A-B37DDC6F2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56D67-6167-14B8-3F0F-225BB69874F2}"/>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8" name="Footer Placeholder 7">
            <a:extLst>
              <a:ext uri="{FF2B5EF4-FFF2-40B4-BE49-F238E27FC236}">
                <a16:creationId xmlns:a16="http://schemas.microsoft.com/office/drawing/2014/main" id="{50F8E663-AC0E-AE39-3B0C-B470756C3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74C5B-8DDA-40C0-DC9B-6E05002BF9F6}"/>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307296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B80C-6075-1A0A-58C3-8FF1308081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79571-8ECD-A9EA-ED02-B770B5D42F6C}"/>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4" name="Footer Placeholder 3">
            <a:extLst>
              <a:ext uri="{FF2B5EF4-FFF2-40B4-BE49-F238E27FC236}">
                <a16:creationId xmlns:a16="http://schemas.microsoft.com/office/drawing/2014/main" id="{E1BC160A-3BAA-DF95-3AF5-C22E828EC3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5A606B-6461-390E-21F9-476346A483ED}"/>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3211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E9CD3-D9F1-3593-8434-A517176945C3}"/>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3" name="Footer Placeholder 2">
            <a:extLst>
              <a:ext uri="{FF2B5EF4-FFF2-40B4-BE49-F238E27FC236}">
                <a16:creationId xmlns:a16="http://schemas.microsoft.com/office/drawing/2014/main" id="{786A78A5-873A-E88C-F888-92DE0B4B00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4E3999-16E6-52E6-037F-5134CA908DCE}"/>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124804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8D78-7D43-9F81-CA2A-3084198A00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69B007-AD87-1CD9-AC7A-B69ECE7651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5560A-0940-3104-67EF-8FC85199A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62231-1D56-C22B-BFC6-9900141B8612}"/>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6" name="Footer Placeholder 5">
            <a:extLst>
              <a:ext uri="{FF2B5EF4-FFF2-40B4-BE49-F238E27FC236}">
                <a16:creationId xmlns:a16="http://schemas.microsoft.com/office/drawing/2014/main" id="{E834E16C-21EB-843E-8DC5-584B423E7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B86CA-677D-51BC-C53E-DA7C6FE603FC}"/>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34464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0C3B-B03F-CDD5-56F1-F34E2582F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02F9AB-D91D-1C89-9DE3-62C73C68B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E1393A-1EA5-4AFB-40D5-411CE0581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2D443F-8269-45BF-C71C-F1D41B086770}"/>
              </a:ext>
            </a:extLst>
          </p:cNvPr>
          <p:cNvSpPr>
            <a:spLocks noGrp="1"/>
          </p:cNvSpPr>
          <p:nvPr>
            <p:ph type="dt" sz="half" idx="10"/>
          </p:nvPr>
        </p:nvSpPr>
        <p:spPr/>
        <p:txBody>
          <a:bodyPr/>
          <a:lstStyle/>
          <a:p>
            <a:fld id="{F66F4D0E-0505-4AB9-B94E-B9D0CC3D5FB9}" type="datetimeFigureOut">
              <a:rPr lang="en-US" smtClean="0"/>
              <a:t>9/21/2023</a:t>
            </a:fld>
            <a:endParaRPr lang="en-US"/>
          </a:p>
        </p:txBody>
      </p:sp>
      <p:sp>
        <p:nvSpPr>
          <p:cNvPr id="6" name="Footer Placeholder 5">
            <a:extLst>
              <a:ext uri="{FF2B5EF4-FFF2-40B4-BE49-F238E27FC236}">
                <a16:creationId xmlns:a16="http://schemas.microsoft.com/office/drawing/2014/main" id="{8AD068C4-0B12-FC5F-B694-28635ADE4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0D792-B72F-2A61-497D-322B284B8B4D}"/>
              </a:ext>
            </a:extLst>
          </p:cNvPr>
          <p:cNvSpPr>
            <a:spLocks noGrp="1"/>
          </p:cNvSpPr>
          <p:nvPr>
            <p:ph type="sldNum" sz="quarter" idx="12"/>
          </p:nvPr>
        </p:nvSpPr>
        <p:spPr/>
        <p:txBody>
          <a:bodyPr/>
          <a:lstStyle/>
          <a:p>
            <a:fld id="{0E787146-6D7D-4438-826F-39CCE49B0896}" type="slidenum">
              <a:rPr lang="en-US" smtClean="0"/>
              <a:t>‹#›</a:t>
            </a:fld>
            <a:endParaRPr lang="en-US"/>
          </a:p>
        </p:txBody>
      </p:sp>
    </p:spTree>
    <p:extLst>
      <p:ext uri="{BB962C8B-B14F-4D97-AF65-F5344CB8AC3E}">
        <p14:creationId xmlns:p14="http://schemas.microsoft.com/office/powerpoint/2010/main" val="67556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80B539-1113-3E8E-ADCC-0516A2A5A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E0E61-4ABD-E174-EAD0-73BF659EA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F3FA8-1497-B340-8C42-B9E250C1F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F4D0E-0505-4AB9-B94E-B9D0CC3D5FB9}" type="datetimeFigureOut">
              <a:rPr lang="en-US" smtClean="0"/>
              <a:t>9/21/2023</a:t>
            </a:fld>
            <a:endParaRPr lang="en-US"/>
          </a:p>
        </p:txBody>
      </p:sp>
      <p:sp>
        <p:nvSpPr>
          <p:cNvPr id="5" name="Footer Placeholder 4">
            <a:extLst>
              <a:ext uri="{FF2B5EF4-FFF2-40B4-BE49-F238E27FC236}">
                <a16:creationId xmlns:a16="http://schemas.microsoft.com/office/drawing/2014/main" id="{7696CCEE-7B1F-B2F8-F34C-24DCAE41F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479164-2FE9-101F-48B0-95EE592EF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87146-6D7D-4438-826F-39CCE49B0896}" type="slidenum">
              <a:rPr lang="en-US" smtClean="0"/>
              <a:t>‹#›</a:t>
            </a:fld>
            <a:endParaRPr lang="en-US"/>
          </a:p>
        </p:txBody>
      </p:sp>
    </p:spTree>
    <p:extLst>
      <p:ext uri="{BB962C8B-B14F-4D97-AF65-F5344CB8AC3E}">
        <p14:creationId xmlns:p14="http://schemas.microsoft.com/office/powerpoint/2010/main" val="124668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hyperlink" Target="https://wildlandsnetwork.org/news/monitoring-crossing-structures-reveals-timber-rattlesnakes" TargetMode="Externa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arc-solutions.org/wp-content/uploads/2021/11/ARC-CLLC-Roads-Infographic.pdf"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rc-solutions.org/wp-content/uploads/2021/11/Wildlife-Crossings-Pilot-Program-Summary.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arc-solutions.org/wp-content/uploads/2021/11/ARC-CLLC-Roads-Infographic.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E778-FA21-6E97-EB09-41E519647B53}"/>
              </a:ext>
            </a:extLst>
          </p:cNvPr>
          <p:cNvSpPr>
            <a:spLocks noGrp="1"/>
          </p:cNvSpPr>
          <p:nvPr>
            <p:ph type="ctrTitle"/>
          </p:nvPr>
        </p:nvSpPr>
        <p:spPr/>
        <p:txBody>
          <a:bodyPr/>
          <a:lstStyle/>
          <a:p>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Transportation Design for</a:t>
            </a:r>
            <a:b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Wildlife Crossings</a:t>
            </a:r>
            <a:endParaRPr lang="en-US" b="1" dirty="0"/>
          </a:p>
        </p:txBody>
      </p:sp>
      <p:sp>
        <p:nvSpPr>
          <p:cNvPr id="3" name="Subtitle 2">
            <a:extLst>
              <a:ext uri="{FF2B5EF4-FFF2-40B4-BE49-F238E27FC236}">
                <a16:creationId xmlns:a16="http://schemas.microsoft.com/office/drawing/2014/main" id="{3406B635-9707-74A5-9A66-BE6D87C65D35}"/>
              </a:ext>
            </a:extLst>
          </p:cNvPr>
          <p:cNvSpPr>
            <a:spLocks noGrp="1"/>
          </p:cNvSpPr>
          <p:nvPr>
            <p:ph type="subTitle" idx="1"/>
          </p:nvPr>
        </p:nvSpPr>
        <p:spPr/>
        <p:txBody>
          <a:bodyPr>
            <a:normAutofit fontScale="92500" lnSpcReduction="20000"/>
          </a:bodyPr>
          <a:lstStyle/>
          <a:p>
            <a:r>
              <a:rPr lang="en-US" dirty="0"/>
              <a:t>Scott Adams, AICP</a:t>
            </a:r>
            <a:br>
              <a:rPr lang="en-US" dirty="0"/>
            </a:br>
            <a:r>
              <a:rPr lang="en-US" dirty="0"/>
              <a:t>Transportation Planner</a:t>
            </a:r>
            <a:br>
              <a:rPr lang="en-US" dirty="0"/>
            </a:br>
            <a:r>
              <a:rPr lang="en-US" dirty="0"/>
              <a:t>French Broad River MPO</a:t>
            </a:r>
          </a:p>
          <a:p>
            <a:endParaRPr lang="en-US" dirty="0"/>
          </a:p>
          <a:p>
            <a:r>
              <a:rPr lang="en-US" dirty="0"/>
              <a:t>September 21, 2023</a:t>
            </a:r>
          </a:p>
          <a:p>
            <a:endParaRPr lang="en-US" dirty="0"/>
          </a:p>
        </p:txBody>
      </p:sp>
      <p:pic>
        <p:nvPicPr>
          <p:cNvPr id="5" name="Picture 4">
            <a:extLst>
              <a:ext uri="{FF2B5EF4-FFF2-40B4-BE49-F238E27FC236}">
                <a16:creationId xmlns:a16="http://schemas.microsoft.com/office/drawing/2014/main" id="{C3CF9E81-5FE5-F64B-16D6-C302B58EC1E4}"/>
              </a:ext>
            </a:extLst>
          </p:cNvPr>
          <p:cNvPicPr>
            <a:picLocks noChangeAspect="1"/>
          </p:cNvPicPr>
          <p:nvPr/>
        </p:nvPicPr>
        <p:blipFill>
          <a:blip r:embed="rId2"/>
          <a:stretch>
            <a:fillRect/>
          </a:stretch>
        </p:blipFill>
        <p:spPr>
          <a:xfrm>
            <a:off x="0" y="0"/>
            <a:ext cx="12192000" cy="451897"/>
          </a:xfrm>
          <a:prstGeom prst="rect">
            <a:avLst/>
          </a:prstGeom>
        </p:spPr>
      </p:pic>
      <p:pic>
        <p:nvPicPr>
          <p:cNvPr id="7" name="Picture 6">
            <a:extLst>
              <a:ext uri="{FF2B5EF4-FFF2-40B4-BE49-F238E27FC236}">
                <a16:creationId xmlns:a16="http://schemas.microsoft.com/office/drawing/2014/main" id="{62BB4152-A8C7-68AE-75E5-3C7A674F4E07}"/>
              </a:ext>
            </a:extLst>
          </p:cNvPr>
          <p:cNvPicPr>
            <a:picLocks noChangeAspect="1"/>
          </p:cNvPicPr>
          <p:nvPr/>
        </p:nvPicPr>
        <p:blipFill>
          <a:blip r:embed="rId3"/>
          <a:stretch>
            <a:fillRect/>
          </a:stretch>
        </p:blipFill>
        <p:spPr>
          <a:xfrm>
            <a:off x="0" y="6452522"/>
            <a:ext cx="12192000" cy="405478"/>
          </a:xfrm>
          <a:prstGeom prst="rect">
            <a:avLst/>
          </a:prstGeom>
        </p:spPr>
      </p:pic>
      <p:pic>
        <p:nvPicPr>
          <p:cNvPr id="9" name="Picture 8" descr="A logo for a company&#10;&#10;Description automatically generated">
            <a:extLst>
              <a:ext uri="{FF2B5EF4-FFF2-40B4-BE49-F238E27FC236}">
                <a16:creationId xmlns:a16="http://schemas.microsoft.com/office/drawing/2014/main" id="{CAA91EDF-9672-2625-3705-95598B3BB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6" y="480406"/>
            <a:ext cx="2039519" cy="2123759"/>
          </a:xfrm>
          <a:prstGeom prst="rect">
            <a:avLst/>
          </a:prstGeom>
        </p:spPr>
      </p:pic>
      <p:pic>
        <p:nvPicPr>
          <p:cNvPr id="11" name="Picture 10" descr="A logo for a company&#10;&#10;Description automatically generated">
            <a:extLst>
              <a:ext uri="{FF2B5EF4-FFF2-40B4-BE49-F238E27FC236}">
                <a16:creationId xmlns:a16="http://schemas.microsoft.com/office/drawing/2014/main" id="{BB3752F3-B3C5-C2BB-2146-BB0C630E2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354" y="4512179"/>
            <a:ext cx="2492642" cy="1810484"/>
          </a:xfrm>
          <a:prstGeom prst="rect">
            <a:avLst/>
          </a:prstGeom>
        </p:spPr>
      </p:pic>
    </p:spTree>
    <p:extLst>
      <p:ext uri="{BB962C8B-B14F-4D97-AF65-F5344CB8AC3E}">
        <p14:creationId xmlns:p14="http://schemas.microsoft.com/office/powerpoint/2010/main" val="409673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1F29-FA56-1BFC-3671-2408A78620D2}"/>
              </a:ext>
            </a:extLst>
          </p:cNvPr>
          <p:cNvSpPr>
            <a:spLocks noGrp="1"/>
          </p:cNvSpPr>
          <p:nvPr>
            <p:ph type="title"/>
          </p:nvPr>
        </p:nvSpPr>
        <p:spPr>
          <a:xfrm>
            <a:off x="838200" y="682046"/>
            <a:ext cx="10515600" cy="1325563"/>
          </a:xfrm>
        </p:spPr>
        <p:txBody>
          <a:bodyPr/>
          <a:lstStyle/>
          <a:p>
            <a:r>
              <a:rPr lang="en-US" b="1" dirty="0"/>
              <a:t>Recent NC</a:t>
            </a:r>
            <a:br>
              <a:rPr lang="en-US" b="1" dirty="0"/>
            </a:br>
            <a:r>
              <a:rPr lang="en-US" b="1" dirty="0"/>
              <a:t>Studies</a:t>
            </a:r>
          </a:p>
        </p:txBody>
      </p:sp>
      <p:pic>
        <p:nvPicPr>
          <p:cNvPr id="4" name="Picture 3">
            <a:extLst>
              <a:ext uri="{FF2B5EF4-FFF2-40B4-BE49-F238E27FC236}">
                <a16:creationId xmlns:a16="http://schemas.microsoft.com/office/drawing/2014/main" id="{8E8CA182-3DEC-CAFC-2EDB-13DEDEC16CDA}"/>
              </a:ext>
            </a:extLst>
          </p:cNvPr>
          <p:cNvPicPr>
            <a:picLocks noChangeAspect="1"/>
          </p:cNvPicPr>
          <p:nvPr/>
        </p:nvPicPr>
        <p:blipFill>
          <a:blip r:embed="rId2"/>
          <a:stretch>
            <a:fillRect/>
          </a:stretch>
        </p:blipFill>
        <p:spPr>
          <a:xfrm>
            <a:off x="3687124" y="682047"/>
            <a:ext cx="3925532" cy="5652765"/>
          </a:xfrm>
          <a:prstGeom prst="rect">
            <a:avLst/>
          </a:prstGeom>
        </p:spPr>
      </p:pic>
      <p:pic>
        <p:nvPicPr>
          <p:cNvPr id="5" name="Picture 4">
            <a:extLst>
              <a:ext uri="{FF2B5EF4-FFF2-40B4-BE49-F238E27FC236}">
                <a16:creationId xmlns:a16="http://schemas.microsoft.com/office/drawing/2014/main" id="{49C4E992-879B-B7C8-4FFF-443437AC98B1}"/>
              </a:ext>
            </a:extLst>
          </p:cNvPr>
          <p:cNvPicPr>
            <a:picLocks noChangeAspect="1"/>
          </p:cNvPicPr>
          <p:nvPr/>
        </p:nvPicPr>
        <p:blipFill>
          <a:blip r:embed="rId3"/>
          <a:stretch>
            <a:fillRect/>
          </a:stretch>
        </p:blipFill>
        <p:spPr>
          <a:xfrm>
            <a:off x="7800920" y="682046"/>
            <a:ext cx="4297507" cy="5652766"/>
          </a:xfrm>
          <a:prstGeom prst="rect">
            <a:avLst/>
          </a:prstGeom>
        </p:spPr>
      </p:pic>
      <p:sp>
        <p:nvSpPr>
          <p:cNvPr id="3" name="TextBox 2">
            <a:extLst>
              <a:ext uri="{FF2B5EF4-FFF2-40B4-BE49-F238E27FC236}">
                <a16:creationId xmlns:a16="http://schemas.microsoft.com/office/drawing/2014/main" id="{B387C6FD-3F5D-D760-8147-E242C79859A2}"/>
              </a:ext>
            </a:extLst>
          </p:cNvPr>
          <p:cNvSpPr txBox="1"/>
          <p:nvPr/>
        </p:nvSpPr>
        <p:spPr>
          <a:xfrm>
            <a:off x="11815482" y="6424428"/>
            <a:ext cx="376518" cy="461665"/>
          </a:xfrm>
          <a:prstGeom prst="rect">
            <a:avLst/>
          </a:prstGeom>
          <a:noFill/>
        </p:spPr>
        <p:txBody>
          <a:bodyPr wrap="square" rtlCol="0">
            <a:spAutoFit/>
          </a:bodyPr>
          <a:lstStyle/>
          <a:p>
            <a:r>
              <a:rPr lang="en-US" sz="2400" b="1" dirty="0"/>
              <a:t>9</a:t>
            </a:r>
          </a:p>
        </p:txBody>
      </p:sp>
    </p:spTree>
    <p:extLst>
      <p:ext uri="{BB962C8B-B14F-4D97-AF65-F5344CB8AC3E}">
        <p14:creationId xmlns:p14="http://schemas.microsoft.com/office/powerpoint/2010/main" val="1900992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3D9BE-5FA8-A02A-C62E-582206A5AD8D}"/>
              </a:ext>
            </a:extLst>
          </p:cNvPr>
          <p:cNvSpPr>
            <a:spLocks noGrp="1"/>
          </p:cNvSpPr>
          <p:nvPr>
            <p:ph type="title"/>
          </p:nvPr>
        </p:nvSpPr>
        <p:spPr/>
        <p:txBody>
          <a:bodyPr/>
          <a:lstStyle/>
          <a:p>
            <a:r>
              <a:rPr lang="en-US" b="1" dirty="0"/>
              <a:t>Pigeon River Gorge Study</a:t>
            </a:r>
          </a:p>
        </p:txBody>
      </p:sp>
      <p:sp>
        <p:nvSpPr>
          <p:cNvPr id="9" name="Content Placeholder 8">
            <a:extLst>
              <a:ext uri="{FF2B5EF4-FFF2-40B4-BE49-F238E27FC236}">
                <a16:creationId xmlns:a16="http://schemas.microsoft.com/office/drawing/2014/main" id="{9AD25983-8DD6-400C-26B7-D676623DC764}"/>
              </a:ext>
            </a:extLst>
          </p:cNvPr>
          <p:cNvSpPr>
            <a:spLocks noGrp="1"/>
          </p:cNvSpPr>
          <p:nvPr>
            <p:ph idx="1"/>
          </p:nvPr>
        </p:nvSpPr>
        <p:spPr/>
        <p:txBody>
          <a:bodyPr/>
          <a:lstStyle/>
          <a:p>
            <a:r>
              <a:rPr lang="en-US" dirty="0"/>
              <a:t>Study identified 20 sites:</a:t>
            </a:r>
          </a:p>
          <a:p>
            <a:pPr lvl="1"/>
            <a:r>
              <a:rPr lang="en-US" dirty="0"/>
              <a:t>13 sites in NC (4 High-Priority sites)</a:t>
            </a:r>
          </a:p>
          <a:p>
            <a:pPr lvl="1"/>
            <a:r>
              <a:rPr lang="en-US" dirty="0"/>
              <a:t>7 sites in TN (3 High-Priority sites)</a:t>
            </a:r>
          </a:p>
          <a:p>
            <a:endParaRPr lang="en-US" dirty="0"/>
          </a:p>
        </p:txBody>
      </p:sp>
      <p:pic>
        <p:nvPicPr>
          <p:cNvPr id="4" name="Picture 2">
            <a:extLst>
              <a:ext uri="{FF2B5EF4-FFF2-40B4-BE49-F238E27FC236}">
                <a16:creationId xmlns:a16="http://schemas.microsoft.com/office/drawing/2014/main" id="{94039FD9-AC45-C65C-FFA7-94EE4D993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705" y="471340"/>
            <a:ext cx="5225199" cy="5915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B0672A-50EA-4DDE-E9E8-F76CA482A591}"/>
              </a:ext>
            </a:extLst>
          </p:cNvPr>
          <p:cNvSpPr txBox="1"/>
          <p:nvPr/>
        </p:nvSpPr>
        <p:spPr>
          <a:xfrm>
            <a:off x="967819" y="5801885"/>
            <a:ext cx="4429478" cy="584775"/>
          </a:xfrm>
          <a:prstGeom prst="rect">
            <a:avLst/>
          </a:prstGeom>
          <a:noFill/>
        </p:spPr>
        <p:txBody>
          <a:bodyPr wrap="square" rtlCol="0">
            <a:spAutoFit/>
          </a:bodyPr>
          <a:lstStyle/>
          <a:p>
            <a:r>
              <a:rPr lang="en-US" sz="1600" b="1" dirty="0"/>
              <a:t>NOTE: </a:t>
            </a:r>
            <a:r>
              <a:rPr lang="en-US" sz="1600" dirty="0"/>
              <a:t>120 cameras over 28 miles</a:t>
            </a:r>
            <a:br>
              <a:rPr lang="en-US" sz="1600" dirty="0"/>
            </a:br>
            <a:r>
              <a:rPr lang="en-US" sz="1600" dirty="0"/>
              <a:t>(I-40 Pigeon River Gorge Wildlife Crossing Project)</a:t>
            </a:r>
          </a:p>
        </p:txBody>
      </p:sp>
      <p:pic>
        <p:nvPicPr>
          <p:cNvPr id="6" name="Picture 5">
            <a:extLst>
              <a:ext uri="{FF2B5EF4-FFF2-40B4-BE49-F238E27FC236}">
                <a16:creationId xmlns:a16="http://schemas.microsoft.com/office/drawing/2014/main" id="{A1B265E8-918B-6CC4-24AA-FD68048FA082}"/>
              </a:ext>
            </a:extLst>
          </p:cNvPr>
          <p:cNvPicPr>
            <a:picLocks noChangeAspect="1"/>
          </p:cNvPicPr>
          <p:nvPr/>
        </p:nvPicPr>
        <p:blipFill>
          <a:blip r:embed="rId3"/>
          <a:stretch>
            <a:fillRect/>
          </a:stretch>
        </p:blipFill>
        <p:spPr>
          <a:xfrm>
            <a:off x="1090075" y="3097358"/>
            <a:ext cx="3685935" cy="2744356"/>
          </a:xfrm>
          <a:prstGeom prst="rect">
            <a:avLst/>
          </a:prstGeom>
        </p:spPr>
      </p:pic>
      <p:sp>
        <p:nvSpPr>
          <p:cNvPr id="3" name="TextBox 2">
            <a:extLst>
              <a:ext uri="{FF2B5EF4-FFF2-40B4-BE49-F238E27FC236}">
                <a16:creationId xmlns:a16="http://schemas.microsoft.com/office/drawing/2014/main" id="{67599B3D-A104-887E-7930-90A70F5474AF}"/>
              </a:ext>
            </a:extLst>
          </p:cNvPr>
          <p:cNvSpPr txBox="1"/>
          <p:nvPr/>
        </p:nvSpPr>
        <p:spPr>
          <a:xfrm>
            <a:off x="11681012" y="6424428"/>
            <a:ext cx="510988" cy="461665"/>
          </a:xfrm>
          <a:prstGeom prst="rect">
            <a:avLst/>
          </a:prstGeom>
          <a:noFill/>
        </p:spPr>
        <p:txBody>
          <a:bodyPr wrap="square" rtlCol="0">
            <a:spAutoFit/>
          </a:bodyPr>
          <a:lstStyle/>
          <a:p>
            <a:r>
              <a:rPr lang="en-US" sz="2400" b="1" dirty="0"/>
              <a:t>10</a:t>
            </a:r>
          </a:p>
        </p:txBody>
      </p:sp>
    </p:spTree>
    <p:extLst>
      <p:ext uri="{BB962C8B-B14F-4D97-AF65-F5344CB8AC3E}">
        <p14:creationId xmlns:p14="http://schemas.microsoft.com/office/powerpoint/2010/main" val="332205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0DFF70-10DD-6D43-3DED-587250F5E482}"/>
              </a:ext>
            </a:extLst>
          </p:cNvPr>
          <p:cNvSpPr>
            <a:spLocks noGrp="1"/>
          </p:cNvSpPr>
          <p:nvPr>
            <p:ph type="title"/>
          </p:nvPr>
        </p:nvSpPr>
        <p:spPr/>
        <p:txBody>
          <a:bodyPr/>
          <a:lstStyle/>
          <a:p>
            <a:r>
              <a:rPr lang="en-US" b="1" dirty="0"/>
              <a:t>NC Statewide Study</a:t>
            </a:r>
          </a:p>
        </p:txBody>
      </p:sp>
      <p:sp>
        <p:nvSpPr>
          <p:cNvPr id="6" name="Content Placeholder 5">
            <a:extLst>
              <a:ext uri="{FF2B5EF4-FFF2-40B4-BE49-F238E27FC236}">
                <a16:creationId xmlns:a16="http://schemas.microsoft.com/office/drawing/2014/main" id="{31CE1A92-F7BA-B232-BADB-0C9373B65ABD}"/>
              </a:ext>
            </a:extLst>
          </p:cNvPr>
          <p:cNvSpPr>
            <a:spLocks noGrp="1"/>
          </p:cNvSpPr>
          <p:nvPr>
            <p:ph idx="1"/>
          </p:nvPr>
        </p:nvSpPr>
        <p:spPr/>
        <p:txBody>
          <a:bodyPr>
            <a:normAutofit lnSpcReduction="10000"/>
          </a:bodyPr>
          <a:lstStyle/>
          <a:p>
            <a:r>
              <a:rPr lang="en-US" dirty="0"/>
              <a:t>On road segments with </a:t>
            </a:r>
            <a:r>
              <a:rPr lang="en-US" b="1" dirty="0"/>
              <a:t>5 deer-vehicle collisions or 2 elk-vehicle collisions per mile per year</a:t>
            </a:r>
            <a:r>
              <a:rPr lang="en-US" dirty="0"/>
              <a:t>, the cost of collisions exceed the cost of wildlife crossing structures, notably Deflection Fencing.</a:t>
            </a:r>
          </a:p>
          <a:p>
            <a:pPr lvl="1"/>
            <a:r>
              <a:rPr lang="en-US" dirty="0"/>
              <a:t>Avg. deer-vehicle collision cost: $6,000</a:t>
            </a:r>
          </a:p>
          <a:p>
            <a:pPr lvl="1"/>
            <a:r>
              <a:rPr lang="en-US" dirty="0"/>
              <a:t>Avg. elk-vehicle collision cost: $17,000</a:t>
            </a:r>
            <a:br>
              <a:rPr lang="en-US" dirty="0"/>
            </a:br>
            <a:endParaRPr lang="en-US" dirty="0"/>
          </a:p>
          <a:p>
            <a:pPr lvl="1"/>
            <a:endParaRPr lang="en-US" dirty="0"/>
          </a:p>
          <a:p>
            <a:r>
              <a:rPr lang="en-US" dirty="0"/>
              <a:t>The statewide study identified</a:t>
            </a:r>
            <a:br>
              <a:rPr lang="en-US" dirty="0"/>
            </a:br>
            <a:r>
              <a:rPr lang="en-US" dirty="0"/>
              <a:t>155 wildlife crossing priority sites</a:t>
            </a:r>
            <a:br>
              <a:rPr lang="en-US" dirty="0"/>
            </a:br>
            <a:r>
              <a:rPr lang="en-US" dirty="0"/>
              <a:t>across NC, including Top 20 Sites.</a:t>
            </a:r>
            <a:br>
              <a:rPr lang="en-US" dirty="0"/>
            </a:br>
            <a:r>
              <a:rPr lang="en-US" dirty="0"/>
              <a:t>(5 in Land of Sky region)</a:t>
            </a:r>
            <a:br>
              <a:rPr lang="en-US" dirty="0"/>
            </a:br>
            <a:endParaRPr lang="en-US" dirty="0"/>
          </a:p>
        </p:txBody>
      </p:sp>
      <p:pic>
        <p:nvPicPr>
          <p:cNvPr id="3" name="Picture 2">
            <a:extLst>
              <a:ext uri="{FF2B5EF4-FFF2-40B4-BE49-F238E27FC236}">
                <a16:creationId xmlns:a16="http://schemas.microsoft.com/office/drawing/2014/main" id="{C41B219D-6BF8-8640-FE80-423D8EA9A4DD}"/>
              </a:ext>
            </a:extLst>
          </p:cNvPr>
          <p:cNvPicPr>
            <a:picLocks noChangeAspect="1"/>
          </p:cNvPicPr>
          <p:nvPr/>
        </p:nvPicPr>
        <p:blipFill>
          <a:blip r:embed="rId3"/>
          <a:stretch>
            <a:fillRect/>
          </a:stretch>
        </p:blipFill>
        <p:spPr>
          <a:xfrm>
            <a:off x="7559576" y="2995833"/>
            <a:ext cx="4406176" cy="3316067"/>
          </a:xfrm>
          <a:prstGeom prst="rect">
            <a:avLst/>
          </a:prstGeom>
        </p:spPr>
      </p:pic>
      <p:sp>
        <p:nvSpPr>
          <p:cNvPr id="4" name="TextBox 3">
            <a:extLst>
              <a:ext uri="{FF2B5EF4-FFF2-40B4-BE49-F238E27FC236}">
                <a16:creationId xmlns:a16="http://schemas.microsoft.com/office/drawing/2014/main" id="{6FAB3FD3-0B7E-0261-A46F-43BAE0354B40}"/>
              </a:ext>
            </a:extLst>
          </p:cNvPr>
          <p:cNvSpPr txBox="1"/>
          <p:nvPr/>
        </p:nvSpPr>
        <p:spPr>
          <a:xfrm>
            <a:off x="11636188" y="6424428"/>
            <a:ext cx="555812" cy="461665"/>
          </a:xfrm>
          <a:prstGeom prst="rect">
            <a:avLst/>
          </a:prstGeom>
          <a:noFill/>
        </p:spPr>
        <p:txBody>
          <a:bodyPr wrap="square" rtlCol="0">
            <a:spAutoFit/>
          </a:bodyPr>
          <a:lstStyle/>
          <a:p>
            <a:r>
              <a:rPr lang="en-US" sz="2400" b="1" dirty="0"/>
              <a:t>11</a:t>
            </a:r>
          </a:p>
        </p:txBody>
      </p:sp>
    </p:spTree>
    <p:extLst>
      <p:ext uri="{BB962C8B-B14F-4D97-AF65-F5344CB8AC3E}">
        <p14:creationId xmlns:p14="http://schemas.microsoft.com/office/powerpoint/2010/main" val="326400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8C64-BC96-B637-584D-EE7CDE2471B9}"/>
              </a:ext>
            </a:extLst>
          </p:cNvPr>
          <p:cNvSpPr>
            <a:spLocks noGrp="1"/>
          </p:cNvSpPr>
          <p:nvPr>
            <p:ph type="title"/>
          </p:nvPr>
        </p:nvSpPr>
        <p:spPr/>
        <p:txBody>
          <a:bodyPr/>
          <a:lstStyle/>
          <a:p>
            <a:r>
              <a:rPr lang="en-US" b="1" dirty="0"/>
              <a:t>Types of Crossings</a:t>
            </a:r>
          </a:p>
        </p:txBody>
      </p:sp>
      <p:sp>
        <p:nvSpPr>
          <p:cNvPr id="3" name="Content Placeholder 2">
            <a:extLst>
              <a:ext uri="{FF2B5EF4-FFF2-40B4-BE49-F238E27FC236}">
                <a16:creationId xmlns:a16="http://schemas.microsoft.com/office/drawing/2014/main" id="{C7799E34-347A-33A6-1FD6-A44C51A1D75C}"/>
              </a:ext>
            </a:extLst>
          </p:cNvPr>
          <p:cNvSpPr>
            <a:spLocks noGrp="1"/>
          </p:cNvSpPr>
          <p:nvPr>
            <p:ph idx="1"/>
          </p:nvPr>
        </p:nvSpPr>
        <p:spPr>
          <a:xfrm>
            <a:off x="1633084" y="1825625"/>
            <a:ext cx="8906668" cy="4351338"/>
          </a:xfrm>
        </p:spPr>
        <p:txBody>
          <a:bodyPr>
            <a:normAutofit/>
          </a:bodyPr>
          <a:lstStyle/>
          <a:p>
            <a:r>
              <a:rPr lang="en-US" sz="2600" dirty="0"/>
              <a:t>Signs (static)</a:t>
            </a:r>
          </a:p>
          <a:p>
            <a:r>
              <a:rPr lang="en-US" sz="2600" dirty="0"/>
              <a:t>Interactive Signs</a:t>
            </a:r>
          </a:p>
          <a:p>
            <a:r>
              <a:rPr lang="en-US" sz="2600" dirty="0"/>
              <a:t>Round Culverts</a:t>
            </a:r>
          </a:p>
          <a:p>
            <a:r>
              <a:rPr lang="en-US" sz="2600" dirty="0"/>
              <a:t>Box Culverts</a:t>
            </a:r>
          </a:p>
          <a:p>
            <a:r>
              <a:rPr lang="en-US" sz="2600" dirty="0"/>
              <a:t>Multi-Plate Arches</a:t>
            </a:r>
          </a:p>
          <a:p>
            <a:r>
              <a:rPr lang="en-US" sz="2600" dirty="0"/>
              <a:t>Open-Span Bridges</a:t>
            </a:r>
          </a:p>
          <a:p>
            <a:r>
              <a:rPr lang="en-US" sz="2600" dirty="0"/>
              <a:t>Bridge Extensions</a:t>
            </a:r>
          </a:p>
          <a:p>
            <a:r>
              <a:rPr lang="en-US" sz="2600" dirty="0"/>
              <a:t>Wildlife Underpasses/Overpasses</a:t>
            </a:r>
          </a:p>
        </p:txBody>
      </p:sp>
      <p:sp>
        <p:nvSpPr>
          <p:cNvPr id="5" name="Content Placeholder 10">
            <a:extLst>
              <a:ext uri="{FF2B5EF4-FFF2-40B4-BE49-F238E27FC236}">
                <a16:creationId xmlns:a16="http://schemas.microsoft.com/office/drawing/2014/main" id="{CFFBF4A6-260C-5DAE-AC53-D79D46524491}"/>
              </a:ext>
            </a:extLst>
          </p:cNvPr>
          <p:cNvSpPr txBox="1">
            <a:spLocks/>
          </p:cNvSpPr>
          <p:nvPr/>
        </p:nvSpPr>
        <p:spPr>
          <a:xfrm>
            <a:off x="6585688" y="3816548"/>
            <a:ext cx="4082313" cy="19763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Ideally, a combination of various crossing types—</a:t>
            </a:r>
            <a:r>
              <a:rPr lang="en-US" sz="2000" b="1" dirty="0"/>
              <a:t>like a buffet of choices</a:t>
            </a:r>
            <a:r>
              <a:rPr lang="en-US" sz="2000" dirty="0"/>
              <a:t>—should be provided, spaced out in such a way that animals do not need to travel great distances to find a crossing opportunity.</a:t>
            </a:r>
          </a:p>
        </p:txBody>
      </p:sp>
      <p:pic>
        <p:nvPicPr>
          <p:cNvPr id="6" name="Picture 4" descr="wildlife overpass">
            <a:extLst>
              <a:ext uri="{FF2B5EF4-FFF2-40B4-BE49-F238E27FC236}">
                <a16:creationId xmlns:a16="http://schemas.microsoft.com/office/drawing/2014/main" id="{6EBA4732-618D-5C72-CB47-D3999C683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6" y="909112"/>
            <a:ext cx="4088423" cy="2728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188658-7900-A781-9AA7-684B12707949}"/>
              </a:ext>
            </a:extLst>
          </p:cNvPr>
          <p:cNvSpPr txBox="1"/>
          <p:nvPr/>
        </p:nvSpPr>
        <p:spPr>
          <a:xfrm>
            <a:off x="6467476" y="3298606"/>
            <a:ext cx="2740347" cy="338554"/>
          </a:xfrm>
          <a:prstGeom prst="rect">
            <a:avLst/>
          </a:prstGeom>
          <a:noFill/>
        </p:spPr>
        <p:txBody>
          <a:bodyPr wrap="square">
            <a:spAutoFit/>
          </a:bodyPr>
          <a:lstStyle/>
          <a:p>
            <a:r>
              <a:rPr lang="en-US" sz="1600" dirty="0">
                <a:solidFill>
                  <a:schemeClr val="bg1"/>
                </a:solidFill>
                <a:latin typeface="Open Sans" panose="020B0606030504020204" pitchFamily="34" charset="0"/>
              </a:rPr>
              <a:t>Photo by Marcel </a:t>
            </a:r>
            <a:r>
              <a:rPr lang="en-US" sz="1600" dirty="0" err="1">
                <a:solidFill>
                  <a:schemeClr val="bg1"/>
                </a:solidFill>
                <a:latin typeface="Open Sans" panose="020B0606030504020204" pitchFamily="34" charset="0"/>
              </a:rPr>
              <a:t>Huijser</a:t>
            </a:r>
            <a:endParaRPr lang="en-US" sz="1600" dirty="0">
              <a:solidFill>
                <a:schemeClr val="bg1"/>
              </a:solidFill>
            </a:endParaRPr>
          </a:p>
        </p:txBody>
      </p:sp>
      <p:sp>
        <p:nvSpPr>
          <p:cNvPr id="8" name="TextBox 7">
            <a:extLst>
              <a:ext uri="{FF2B5EF4-FFF2-40B4-BE49-F238E27FC236}">
                <a16:creationId xmlns:a16="http://schemas.microsoft.com/office/drawing/2014/main" id="{9ADE6475-C33B-AA59-9480-EC38B0142523}"/>
              </a:ext>
            </a:extLst>
          </p:cNvPr>
          <p:cNvSpPr txBox="1"/>
          <p:nvPr/>
        </p:nvSpPr>
        <p:spPr>
          <a:xfrm>
            <a:off x="11636188" y="6424428"/>
            <a:ext cx="555812" cy="461665"/>
          </a:xfrm>
          <a:prstGeom prst="rect">
            <a:avLst/>
          </a:prstGeom>
          <a:noFill/>
        </p:spPr>
        <p:txBody>
          <a:bodyPr wrap="square" rtlCol="0">
            <a:spAutoFit/>
          </a:bodyPr>
          <a:lstStyle/>
          <a:p>
            <a:r>
              <a:rPr lang="en-US" sz="2400" b="1" dirty="0"/>
              <a:t>12</a:t>
            </a:r>
          </a:p>
        </p:txBody>
      </p:sp>
      <p:sp>
        <p:nvSpPr>
          <p:cNvPr id="4" name="Left Brace 3">
            <a:extLst>
              <a:ext uri="{FF2B5EF4-FFF2-40B4-BE49-F238E27FC236}">
                <a16:creationId xmlns:a16="http://schemas.microsoft.com/office/drawing/2014/main" id="{F7BEF739-66A9-B242-A3F0-FCC695421444}"/>
              </a:ext>
            </a:extLst>
          </p:cNvPr>
          <p:cNvSpPr/>
          <p:nvPr/>
        </p:nvSpPr>
        <p:spPr>
          <a:xfrm>
            <a:off x="1327537" y="1908314"/>
            <a:ext cx="392924" cy="3642742"/>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A5B4499-CC7C-086D-E1BF-D38B85E6A5D6}"/>
              </a:ext>
            </a:extLst>
          </p:cNvPr>
          <p:cNvSpPr txBox="1"/>
          <p:nvPr/>
        </p:nvSpPr>
        <p:spPr>
          <a:xfrm>
            <a:off x="-79347" y="3254733"/>
            <a:ext cx="1649231" cy="892552"/>
          </a:xfrm>
          <a:prstGeom prst="rect">
            <a:avLst/>
          </a:prstGeom>
          <a:noFill/>
        </p:spPr>
        <p:txBody>
          <a:bodyPr wrap="square">
            <a:spAutoFit/>
          </a:bodyPr>
          <a:lstStyle/>
          <a:p>
            <a:pPr algn="ctr"/>
            <a:r>
              <a:rPr lang="en-US" sz="2600" dirty="0"/>
              <a:t>Deflection</a:t>
            </a:r>
          </a:p>
          <a:p>
            <a:pPr algn="ctr"/>
            <a:r>
              <a:rPr lang="en-US" sz="2600" dirty="0"/>
              <a:t>Fencing</a:t>
            </a:r>
          </a:p>
        </p:txBody>
      </p:sp>
    </p:spTree>
    <p:extLst>
      <p:ext uri="{BB962C8B-B14F-4D97-AF65-F5344CB8AC3E}">
        <p14:creationId xmlns:p14="http://schemas.microsoft.com/office/powerpoint/2010/main" val="1956246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AB45A-E23F-9724-DC15-95B5103D82FC}"/>
              </a:ext>
            </a:extLst>
          </p:cNvPr>
          <p:cNvPicPr>
            <a:picLocks noChangeAspect="1"/>
          </p:cNvPicPr>
          <p:nvPr/>
        </p:nvPicPr>
        <p:blipFill>
          <a:blip r:embed="rId2"/>
          <a:stretch>
            <a:fillRect/>
          </a:stretch>
        </p:blipFill>
        <p:spPr>
          <a:xfrm>
            <a:off x="2397125" y="502957"/>
            <a:ext cx="7397750" cy="5852085"/>
          </a:xfrm>
          <a:prstGeom prst="rect">
            <a:avLst/>
          </a:prstGeom>
        </p:spPr>
      </p:pic>
      <p:sp>
        <p:nvSpPr>
          <p:cNvPr id="5" name="Title 4">
            <a:extLst>
              <a:ext uri="{FF2B5EF4-FFF2-40B4-BE49-F238E27FC236}">
                <a16:creationId xmlns:a16="http://schemas.microsoft.com/office/drawing/2014/main" id="{702DF5E2-FE3E-6B95-9F67-5F6AC4452B78}"/>
              </a:ext>
            </a:extLst>
          </p:cNvPr>
          <p:cNvSpPr>
            <a:spLocks noGrp="1"/>
          </p:cNvSpPr>
          <p:nvPr>
            <p:ph type="title"/>
          </p:nvPr>
        </p:nvSpPr>
        <p:spPr/>
        <p:txBody>
          <a:bodyPr/>
          <a:lstStyle/>
          <a:p>
            <a:r>
              <a:rPr lang="en-US" b="1" dirty="0"/>
              <a:t>Signs</a:t>
            </a:r>
          </a:p>
        </p:txBody>
      </p:sp>
      <p:sp>
        <p:nvSpPr>
          <p:cNvPr id="2" name="TextBox 1">
            <a:extLst>
              <a:ext uri="{FF2B5EF4-FFF2-40B4-BE49-F238E27FC236}">
                <a16:creationId xmlns:a16="http://schemas.microsoft.com/office/drawing/2014/main" id="{42958F67-3204-F245-E37D-06DE612DBFA4}"/>
              </a:ext>
            </a:extLst>
          </p:cNvPr>
          <p:cNvSpPr txBox="1"/>
          <p:nvPr/>
        </p:nvSpPr>
        <p:spPr>
          <a:xfrm>
            <a:off x="11636188" y="6424428"/>
            <a:ext cx="555812" cy="461665"/>
          </a:xfrm>
          <a:prstGeom prst="rect">
            <a:avLst/>
          </a:prstGeom>
          <a:noFill/>
        </p:spPr>
        <p:txBody>
          <a:bodyPr wrap="square" rtlCol="0">
            <a:spAutoFit/>
          </a:bodyPr>
          <a:lstStyle/>
          <a:p>
            <a:r>
              <a:rPr lang="en-US" sz="2400" b="1" dirty="0"/>
              <a:t>13</a:t>
            </a:r>
          </a:p>
        </p:txBody>
      </p:sp>
      <p:pic>
        <p:nvPicPr>
          <p:cNvPr id="1028" name="Picture 4" descr=" Figure 38. Photo. Animal detection system along Hwy 191 in Yellowstone National Park, Montana. (photo: Marcel Huijser, WTI). This picture shows two posts next to the roadway. The post furthest from the roadway has a solar panel on the top. The post closest to the roadway has a number of items attached to it. From top to bottom this pole has an antenna, a flashing beacon, a yellow diamond sign with a silhouette of an elk, a yellow placard with the words “WHEN FLASHING,” a yellow placard with the words “NEXT 1 MILE,” a microwave transmitter, and a battery/controller cabinet.">
            <a:extLst>
              <a:ext uri="{FF2B5EF4-FFF2-40B4-BE49-F238E27FC236}">
                <a16:creationId xmlns:a16="http://schemas.microsoft.com/office/drawing/2014/main" id="{4DEC2EF3-4F3C-C27E-4BC4-367F657C6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8880" y="561225"/>
            <a:ext cx="2440949" cy="38036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B084FB-D19E-9C4A-D1EA-22EC5F752DC6}"/>
              </a:ext>
            </a:extLst>
          </p:cNvPr>
          <p:cNvPicPr>
            <a:picLocks noChangeAspect="1"/>
          </p:cNvPicPr>
          <p:nvPr/>
        </p:nvPicPr>
        <p:blipFill>
          <a:blip r:embed="rId4"/>
          <a:stretch>
            <a:fillRect/>
          </a:stretch>
        </p:blipFill>
        <p:spPr>
          <a:xfrm>
            <a:off x="11017625" y="628658"/>
            <a:ext cx="1120588" cy="1101173"/>
          </a:xfrm>
          <a:prstGeom prst="rect">
            <a:avLst/>
          </a:prstGeom>
        </p:spPr>
      </p:pic>
      <p:sp>
        <p:nvSpPr>
          <p:cNvPr id="10" name="TextBox 9">
            <a:extLst>
              <a:ext uri="{FF2B5EF4-FFF2-40B4-BE49-F238E27FC236}">
                <a16:creationId xmlns:a16="http://schemas.microsoft.com/office/drawing/2014/main" id="{D37D0B18-F941-A860-7582-7AB1F5BA7CE2}"/>
              </a:ext>
            </a:extLst>
          </p:cNvPr>
          <p:cNvSpPr txBox="1"/>
          <p:nvPr/>
        </p:nvSpPr>
        <p:spPr>
          <a:xfrm>
            <a:off x="9738879" y="4057095"/>
            <a:ext cx="2440949" cy="338554"/>
          </a:xfrm>
          <a:prstGeom prst="rect">
            <a:avLst/>
          </a:prstGeom>
          <a:noFill/>
        </p:spPr>
        <p:txBody>
          <a:bodyPr wrap="square">
            <a:spAutoFit/>
          </a:bodyPr>
          <a:lstStyle/>
          <a:p>
            <a:pPr algn="ctr"/>
            <a:r>
              <a:rPr lang="en-US" sz="1600" b="1" dirty="0">
                <a:solidFill>
                  <a:schemeClr val="bg1"/>
                </a:solidFill>
              </a:rPr>
              <a:t>US 191 in Yellowstone N.P.</a:t>
            </a:r>
          </a:p>
        </p:txBody>
      </p:sp>
    </p:spTree>
    <p:extLst>
      <p:ext uri="{BB962C8B-B14F-4D97-AF65-F5344CB8AC3E}">
        <p14:creationId xmlns:p14="http://schemas.microsoft.com/office/powerpoint/2010/main" val="4281952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FB13ED76-A005-72BB-79B7-5EFFF9769A19}"/>
              </a:ext>
            </a:extLst>
          </p:cNvPr>
          <p:cNvSpPr>
            <a:spLocks noGrp="1"/>
          </p:cNvSpPr>
          <p:nvPr>
            <p:ph type="title"/>
          </p:nvPr>
        </p:nvSpPr>
        <p:spPr>
          <a:xfrm>
            <a:off x="838200" y="365125"/>
            <a:ext cx="10515600" cy="1325563"/>
          </a:xfrm>
        </p:spPr>
        <p:txBody>
          <a:bodyPr/>
          <a:lstStyle/>
          <a:p>
            <a:r>
              <a:rPr lang="en-US" b="1" dirty="0"/>
              <a:t>Signs</a:t>
            </a:r>
          </a:p>
        </p:txBody>
      </p:sp>
      <p:pic>
        <p:nvPicPr>
          <p:cNvPr id="5" name="Picture 4">
            <a:extLst>
              <a:ext uri="{FF2B5EF4-FFF2-40B4-BE49-F238E27FC236}">
                <a16:creationId xmlns:a16="http://schemas.microsoft.com/office/drawing/2014/main" id="{60ABD4D9-4DE9-F97A-B435-BD974AA7AB7C}"/>
              </a:ext>
            </a:extLst>
          </p:cNvPr>
          <p:cNvPicPr>
            <a:picLocks noChangeAspect="1"/>
          </p:cNvPicPr>
          <p:nvPr/>
        </p:nvPicPr>
        <p:blipFill>
          <a:blip r:embed="rId3"/>
          <a:stretch>
            <a:fillRect/>
          </a:stretch>
        </p:blipFill>
        <p:spPr>
          <a:xfrm>
            <a:off x="127760" y="1539541"/>
            <a:ext cx="5386820" cy="4245545"/>
          </a:xfrm>
          <a:prstGeom prst="rect">
            <a:avLst/>
          </a:prstGeom>
        </p:spPr>
      </p:pic>
      <p:sp>
        <p:nvSpPr>
          <p:cNvPr id="6" name="Rectangle: Rounded Corners 5">
            <a:extLst>
              <a:ext uri="{FF2B5EF4-FFF2-40B4-BE49-F238E27FC236}">
                <a16:creationId xmlns:a16="http://schemas.microsoft.com/office/drawing/2014/main" id="{233C5328-2439-D710-AC3E-E74058F1CAD7}"/>
              </a:ext>
            </a:extLst>
          </p:cNvPr>
          <p:cNvSpPr/>
          <p:nvPr/>
        </p:nvSpPr>
        <p:spPr>
          <a:xfrm>
            <a:off x="2329334" y="3954266"/>
            <a:ext cx="983671" cy="869496"/>
          </a:xfrm>
          <a:prstGeom prst="roundRect">
            <a:avLst/>
          </a:prstGeom>
          <a:noFill/>
          <a:ln w="508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C26FCF-6DAC-F158-AA88-FF3025A0B8CF}"/>
              </a:ext>
            </a:extLst>
          </p:cNvPr>
          <p:cNvSpPr/>
          <p:nvPr/>
        </p:nvSpPr>
        <p:spPr>
          <a:xfrm>
            <a:off x="3395483" y="3429000"/>
            <a:ext cx="1896953" cy="869496"/>
          </a:xfrm>
          <a:prstGeom prst="roundRect">
            <a:avLst/>
          </a:prstGeom>
          <a:noFill/>
          <a:ln w="508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B8E4B36-E49D-F90E-4462-6703FE296EF8}"/>
              </a:ext>
            </a:extLst>
          </p:cNvPr>
          <p:cNvPicPr>
            <a:picLocks noChangeAspect="1"/>
          </p:cNvPicPr>
          <p:nvPr/>
        </p:nvPicPr>
        <p:blipFill rotWithShape="1">
          <a:blip r:embed="rId4"/>
          <a:srcRect l="1433" r="601"/>
          <a:stretch/>
        </p:blipFill>
        <p:spPr>
          <a:xfrm>
            <a:off x="5687580" y="1857184"/>
            <a:ext cx="6459925" cy="4138747"/>
          </a:xfrm>
          <a:prstGeom prst="rect">
            <a:avLst/>
          </a:prstGeom>
        </p:spPr>
      </p:pic>
      <p:sp>
        <p:nvSpPr>
          <p:cNvPr id="9" name="TextBox 8">
            <a:extLst>
              <a:ext uri="{FF2B5EF4-FFF2-40B4-BE49-F238E27FC236}">
                <a16:creationId xmlns:a16="http://schemas.microsoft.com/office/drawing/2014/main" id="{C93A7ECB-F8EB-0177-66B7-4997C456AB89}"/>
              </a:ext>
            </a:extLst>
          </p:cNvPr>
          <p:cNvSpPr txBox="1"/>
          <p:nvPr/>
        </p:nvSpPr>
        <p:spPr>
          <a:xfrm>
            <a:off x="4343959" y="1173771"/>
            <a:ext cx="3562418" cy="400110"/>
          </a:xfrm>
          <a:prstGeom prst="rect">
            <a:avLst/>
          </a:prstGeom>
          <a:noFill/>
          <a:ln>
            <a:noFill/>
          </a:ln>
        </p:spPr>
        <p:txBody>
          <a:bodyPr wrap="square" rtlCol="0">
            <a:spAutoFit/>
          </a:bodyPr>
          <a:lstStyle/>
          <a:p>
            <a:r>
              <a:rPr lang="en-US" sz="2000" b="1" dirty="0">
                <a:solidFill>
                  <a:srgbClr val="FF0000"/>
                </a:solidFill>
              </a:rPr>
              <a:t>Perception-reaction time is key.</a:t>
            </a:r>
          </a:p>
        </p:txBody>
      </p:sp>
      <p:sp>
        <p:nvSpPr>
          <p:cNvPr id="2" name="TextBox 1">
            <a:extLst>
              <a:ext uri="{FF2B5EF4-FFF2-40B4-BE49-F238E27FC236}">
                <a16:creationId xmlns:a16="http://schemas.microsoft.com/office/drawing/2014/main" id="{A1FE02B2-5387-D5BD-EE24-E245ABA0E553}"/>
              </a:ext>
            </a:extLst>
          </p:cNvPr>
          <p:cNvSpPr txBox="1"/>
          <p:nvPr/>
        </p:nvSpPr>
        <p:spPr>
          <a:xfrm>
            <a:off x="11636188" y="6424428"/>
            <a:ext cx="555812" cy="461665"/>
          </a:xfrm>
          <a:prstGeom prst="rect">
            <a:avLst/>
          </a:prstGeom>
          <a:noFill/>
        </p:spPr>
        <p:txBody>
          <a:bodyPr wrap="square" rtlCol="0">
            <a:spAutoFit/>
          </a:bodyPr>
          <a:lstStyle/>
          <a:p>
            <a:r>
              <a:rPr lang="en-US" sz="2400" b="1" dirty="0"/>
              <a:t>14</a:t>
            </a:r>
          </a:p>
        </p:txBody>
      </p:sp>
    </p:spTree>
    <p:extLst>
      <p:ext uri="{BB962C8B-B14F-4D97-AF65-F5344CB8AC3E}">
        <p14:creationId xmlns:p14="http://schemas.microsoft.com/office/powerpoint/2010/main" val="227515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3DA9C9-18D4-84EB-145C-59A84F283BDE}"/>
              </a:ext>
            </a:extLst>
          </p:cNvPr>
          <p:cNvPicPr>
            <a:picLocks noChangeAspect="1"/>
          </p:cNvPicPr>
          <p:nvPr/>
        </p:nvPicPr>
        <p:blipFill>
          <a:blip r:embed="rId2"/>
          <a:stretch>
            <a:fillRect/>
          </a:stretch>
        </p:blipFill>
        <p:spPr>
          <a:xfrm>
            <a:off x="599353" y="1364673"/>
            <a:ext cx="11315555" cy="5093283"/>
          </a:xfrm>
          <a:prstGeom prst="rect">
            <a:avLst/>
          </a:prstGeom>
        </p:spPr>
      </p:pic>
      <p:sp>
        <p:nvSpPr>
          <p:cNvPr id="2" name="Title 1">
            <a:extLst>
              <a:ext uri="{FF2B5EF4-FFF2-40B4-BE49-F238E27FC236}">
                <a16:creationId xmlns:a16="http://schemas.microsoft.com/office/drawing/2014/main" id="{99262C61-358F-A16B-57D9-5F08BD9FB0F7}"/>
              </a:ext>
            </a:extLst>
          </p:cNvPr>
          <p:cNvSpPr>
            <a:spLocks noGrp="1"/>
          </p:cNvSpPr>
          <p:nvPr>
            <p:ph type="title"/>
          </p:nvPr>
        </p:nvSpPr>
        <p:spPr/>
        <p:txBody>
          <a:bodyPr/>
          <a:lstStyle/>
          <a:p>
            <a:r>
              <a:rPr lang="en-US" b="1" dirty="0"/>
              <a:t>Signs/Fencing example, US 64 at Panther Mtn.</a:t>
            </a:r>
          </a:p>
        </p:txBody>
      </p:sp>
      <p:pic>
        <p:nvPicPr>
          <p:cNvPr id="1026" name="Picture 2" descr="Learning Center | Vicksburg Signs">
            <a:extLst>
              <a:ext uri="{FF2B5EF4-FFF2-40B4-BE49-F238E27FC236}">
                <a16:creationId xmlns:a16="http://schemas.microsoft.com/office/drawing/2014/main" id="{1DE56190-DAA5-A3B2-3C82-FBB37C74A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14" y="1417280"/>
            <a:ext cx="2057430" cy="26536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ghway Engineering Discoveries - Sight Distance Sight distance is the one  of key parameters of the Geometric design of Highway Engineering. The  Distance that the driver can see without any obstacles at">
            <a:extLst>
              <a:ext uri="{FF2B5EF4-FFF2-40B4-BE49-F238E27FC236}">
                <a16:creationId xmlns:a16="http://schemas.microsoft.com/office/drawing/2014/main" id="{44BEBF4B-9A7F-D21D-7DAD-F1FA3800E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917" y="1404355"/>
            <a:ext cx="2678494" cy="2666589"/>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A6EF0EEC-1311-9945-DFB8-6B0AA5E753EE}"/>
              </a:ext>
            </a:extLst>
          </p:cNvPr>
          <p:cNvSpPr/>
          <p:nvPr/>
        </p:nvSpPr>
        <p:spPr>
          <a:xfrm>
            <a:off x="2068945" y="5532582"/>
            <a:ext cx="1320800" cy="648215"/>
          </a:xfrm>
          <a:custGeom>
            <a:avLst/>
            <a:gdLst>
              <a:gd name="connsiteX0" fmla="*/ 0 w 1274619"/>
              <a:gd name="connsiteY0" fmla="*/ 0 h 648215"/>
              <a:gd name="connsiteX1" fmla="*/ 249382 w 1274619"/>
              <a:gd name="connsiteY1" fmla="*/ 434109 h 648215"/>
              <a:gd name="connsiteX2" fmla="*/ 609600 w 1274619"/>
              <a:gd name="connsiteY2" fmla="*/ 637309 h 648215"/>
              <a:gd name="connsiteX3" fmla="*/ 997528 w 1274619"/>
              <a:gd name="connsiteY3" fmla="*/ 591127 h 648215"/>
              <a:gd name="connsiteX4" fmla="*/ 1274619 w 1274619"/>
              <a:gd name="connsiteY4" fmla="*/ 341745 h 64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619" h="648215">
                <a:moveTo>
                  <a:pt x="0" y="0"/>
                </a:moveTo>
                <a:cubicBezTo>
                  <a:pt x="73891" y="163945"/>
                  <a:pt x="147782" y="327891"/>
                  <a:pt x="249382" y="434109"/>
                </a:cubicBezTo>
                <a:cubicBezTo>
                  <a:pt x="350982" y="540327"/>
                  <a:pt x="484909" y="611139"/>
                  <a:pt x="609600" y="637309"/>
                </a:cubicBezTo>
                <a:cubicBezTo>
                  <a:pt x="734291" y="663479"/>
                  <a:pt x="886692" y="640388"/>
                  <a:pt x="997528" y="591127"/>
                </a:cubicBezTo>
                <a:cubicBezTo>
                  <a:pt x="1108364" y="541866"/>
                  <a:pt x="1191491" y="441805"/>
                  <a:pt x="1274619" y="341745"/>
                </a:cubicBezTo>
              </a:path>
            </a:pathLst>
          </a:custGeom>
          <a:no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83DED744-6A4C-E314-9546-A007402861E1}"/>
              </a:ext>
            </a:extLst>
          </p:cNvPr>
          <p:cNvSpPr/>
          <p:nvPr/>
        </p:nvSpPr>
        <p:spPr>
          <a:xfrm>
            <a:off x="2305878" y="5446643"/>
            <a:ext cx="930303" cy="455331"/>
          </a:xfrm>
          <a:custGeom>
            <a:avLst/>
            <a:gdLst>
              <a:gd name="connsiteX0" fmla="*/ 0 w 930303"/>
              <a:gd name="connsiteY0" fmla="*/ 0 h 455331"/>
              <a:gd name="connsiteX1" fmla="*/ 143124 w 930303"/>
              <a:gd name="connsiteY1" fmla="*/ 278296 h 455331"/>
              <a:gd name="connsiteX2" fmla="*/ 310101 w 930303"/>
              <a:gd name="connsiteY2" fmla="*/ 405517 h 455331"/>
              <a:gd name="connsiteX3" fmla="*/ 492981 w 930303"/>
              <a:gd name="connsiteY3" fmla="*/ 445274 h 455331"/>
              <a:gd name="connsiteX4" fmla="*/ 659959 w 930303"/>
              <a:gd name="connsiteY4" fmla="*/ 429371 h 455331"/>
              <a:gd name="connsiteX5" fmla="*/ 930303 w 930303"/>
              <a:gd name="connsiteY5" fmla="*/ 182880 h 45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303" h="455331">
                <a:moveTo>
                  <a:pt x="0" y="0"/>
                </a:moveTo>
                <a:cubicBezTo>
                  <a:pt x="45720" y="105355"/>
                  <a:pt x="91441" y="210710"/>
                  <a:pt x="143124" y="278296"/>
                </a:cubicBezTo>
                <a:cubicBezTo>
                  <a:pt x="194808" y="345882"/>
                  <a:pt x="251792" y="377687"/>
                  <a:pt x="310101" y="405517"/>
                </a:cubicBezTo>
                <a:cubicBezTo>
                  <a:pt x="368410" y="433347"/>
                  <a:pt x="434671" y="441298"/>
                  <a:pt x="492981" y="445274"/>
                </a:cubicBezTo>
                <a:cubicBezTo>
                  <a:pt x="551291" y="449250"/>
                  <a:pt x="587072" y="473103"/>
                  <a:pt x="659959" y="429371"/>
                </a:cubicBezTo>
                <a:cubicBezTo>
                  <a:pt x="732846" y="385639"/>
                  <a:pt x="831574" y="284259"/>
                  <a:pt x="930303" y="182880"/>
                </a:cubicBezTo>
              </a:path>
            </a:pathLst>
          </a:custGeom>
          <a:no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9737BB0-4BD7-E7F0-ADE3-ADEE53226A91}"/>
              </a:ext>
            </a:extLst>
          </p:cNvPr>
          <p:cNvSpPr/>
          <p:nvPr/>
        </p:nvSpPr>
        <p:spPr>
          <a:xfrm>
            <a:off x="3389745" y="5043055"/>
            <a:ext cx="942110" cy="443345"/>
          </a:xfrm>
          <a:custGeom>
            <a:avLst/>
            <a:gdLst>
              <a:gd name="connsiteX0" fmla="*/ 0 w 942110"/>
              <a:gd name="connsiteY0" fmla="*/ 443345 h 443345"/>
              <a:gd name="connsiteX1" fmla="*/ 249382 w 942110"/>
              <a:gd name="connsiteY1" fmla="*/ 221672 h 443345"/>
              <a:gd name="connsiteX2" fmla="*/ 637310 w 942110"/>
              <a:gd name="connsiteY2" fmla="*/ 46181 h 443345"/>
              <a:gd name="connsiteX3" fmla="*/ 942110 w 942110"/>
              <a:gd name="connsiteY3" fmla="*/ 0 h 443345"/>
            </a:gdLst>
            <a:ahLst/>
            <a:cxnLst>
              <a:cxn ang="0">
                <a:pos x="connsiteX0" y="connsiteY0"/>
              </a:cxn>
              <a:cxn ang="0">
                <a:pos x="connsiteX1" y="connsiteY1"/>
              </a:cxn>
              <a:cxn ang="0">
                <a:pos x="connsiteX2" y="connsiteY2"/>
              </a:cxn>
              <a:cxn ang="0">
                <a:pos x="connsiteX3" y="connsiteY3"/>
              </a:cxn>
            </a:cxnLst>
            <a:rect l="l" t="t" r="r" b="b"/>
            <a:pathLst>
              <a:path w="942110" h="443345">
                <a:moveTo>
                  <a:pt x="0" y="443345"/>
                </a:moveTo>
                <a:cubicBezTo>
                  <a:pt x="71582" y="365605"/>
                  <a:pt x="143164" y="287866"/>
                  <a:pt x="249382" y="221672"/>
                </a:cubicBezTo>
                <a:cubicBezTo>
                  <a:pt x="355600" y="155478"/>
                  <a:pt x="521855" y="83126"/>
                  <a:pt x="637310" y="46181"/>
                </a:cubicBezTo>
                <a:cubicBezTo>
                  <a:pt x="752765" y="9236"/>
                  <a:pt x="847437" y="4618"/>
                  <a:pt x="942110" y="0"/>
                </a:cubicBez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36714E4-2C6F-1A21-4A29-1B803C78816F}"/>
              </a:ext>
            </a:extLst>
          </p:cNvPr>
          <p:cNvSpPr/>
          <p:nvPr/>
        </p:nvSpPr>
        <p:spPr>
          <a:xfrm>
            <a:off x="3546764" y="5283200"/>
            <a:ext cx="775854" cy="415636"/>
          </a:xfrm>
          <a:custGeom>
            <a:avLst/>
            <a:gdLst>
              <a:gd name="connsiteX0" fmla="*/ 0 w 775854"/>
              <a:gd name="connsiteY0" fmla="*/ 415636 h 415636"/>
              <a:gd name="connsiteX1" fmla="*/ 212436 w 775854"/>
              <a:gd name="connsiteY1" fmla="*/ 230909 h 415636"/>
              <a:gd name="connsiteX2" fmla="*/ 434109 w 775854"/>
              <a:gd name="connsiteY2" fmla="*/ 92364 h 415636"/>
              <a:gd name="connsiteX3" fmla="*/ 775854 w 775854"/>
              <a:gd name="connsiteY3" fmla="*/ 0 h 415636"/>
            </a:gdLst>
            <a:ahLst/>
            <a:cxnLst>
              <a:cxn ang="0">
                <a:pos x="connsiteX0" y="connsiteY0"/>
              </a:cxn>
              <a:cxn ang="0">
                <a:pos x="connsiteX1" y="connsiteY1"/>
              </a:cxn>
              <a:cxn ang="0">
                <a:pos x="connsiteX2" y="connsiteY2"/>
              </a:cxn>
              <a:cxn ang="0">
                <a:pos x="connsiteX3" y="connsiteY3"/>
              </a:cxn>
            </a:cxnLst>
            <a:rect l="l" t="t" r="r" b="b"/>
            <a:pathLst>
              <a:path w="775854" h="415636">
                <a:moveTo>
                  <a:pt x="0" y="415636"/>
                </a:moveTo>
                <a:cubicBezTo>
                  <a:pt x="70042" y="350212"/>
                  <a:pt x="140085" y="284788"/>
                  <a:pt x="212436" y="230909"/>
                </a:cubicBezTo>
                <a:cubicBezTo>
                  <a:pt x="284787" y="177030"/>
                  <a:pt x="340206" y="130849"/>
                  <a:pt x="434109" y="92364"/>
                </a:cubicBezTo>
                <a:cubicBezTo>
                  <a:pt x="528012" y="53879"/>
                  <a:pt x="651933" y="26939"/>
                  <a:pt x="775854" y="0"/>
                </a:cubicBez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CF45182-EFD1-5BD5-C5A2-7F6CD959C0F4}"/>
              </a:ext>
            </a:extLst>
          </p:cNvPr>
          <p:cNvCxnSpPr>
            <a:cxnSpLocks/>
          </p:cNvCxnSpPr>
          <p:nvPr/>
        </p:nvCxnSpPr>
        <p:spPr>
          <a:xfrm>
            <a:off x="3125494" y="5348508"/>
            <a:ext cx="501184" cy="614554"/>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2A810F2-C6D2-4D3E-A24A-39ED711D2854}"/>
              </a:ext>
            </a:extLst>
          </p:cNvPr>
          <p:cNvSpPr/>
          <p:nvPr/>
        </p:nvSpPr>
        <p:spPr>
          <a:xfrm>
            <a:off x="2318327" y="6003636"/>
            <a:ext cx="1173018" cy="360219"/>
          </a:xfrm>
          <a:custGeom>
            <a:avLst/>
            <a:gdLst>
              <a:gd name="connsiteX0" fmla="*/ 0 w 1173018"/>
              <a:gd name="connsiteY0" fmla="*/ 360219 h 360219"/>
              <a:gd name="connsiteX1" fmla="*/ 101600 w 1173018"/>
              <a:gd name="connsiteY1" fmla="*/ 193964 h 360219"/>
              <a:gd name="connsiteX2" fmla="*/ 295564 w 1173018"/>
              <a:gd name="connsiteY2" fmla="*/ 230909 h 360219"/>
              <a:gd name="connsiteX3" fmla="*/ 563418 w 1173018"/>
              <a:gd name="connsiteY3" fmla="*/ 286328 h 360219"/>
              <a:gd name="connsiteX4" fmla="*/ 1006764 w 1173018"/>
              <a:gd name="connsiteY4" fmla="*/ 203200 h 360219"/>
              <a:gd name="connsiteX5" fmla="*/ 1173018 w 1173018"/>
              <a:gd name="connsiteY5" fmla="*/ 0 h 36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018" h="360219">
                <a:moveTo>
                  <a:pt x="0" y="360219"/>
                </a:moveTo>
                <a:cubicBezTo>
                  <a:pt x="26169" y="287867"/>
                  <a:pt x="52339" y="215516"/>
                  <a:pt x="101600" y="193964"/>
                </a:cubicBezTo>
                <a:cubicBezTo>
                  <a:pt x="150861" y="172412"/>
                  <a:pt x="295564" y="230909"/>
                  <a:pt x="295564" y="230909"/>
                </a:cubicBezTo>
                <a:cubicBezTo>
                  <a:pt x="372534" y="246303"/>
                  <a:pt x="444885" y="290946"/>
                  <a:pt x="563418" y="286328"/>
                </a:cubicBezTo>
                <a:cubicBezTo>
                  <a:pt x="681951" y="281710"/>
                  <a:pt x="905164" y="250921"/>
                  <a:pt x="1006764" y="203200"/>
                </a:cubicBezTo>
                <a:cubicBezTo>
                  <a:pt x="1108364" y="155479"/>
                  <a:pt x="1140691" y="77739"/>
                  <a:pt x="1173018" y="0"/>
                </a:cubicBezTo>
              </a:path>
            </a:pathLst>
          </a:custGeom>
          <a:noFill/>
          <a:ln w="38100">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8E874E7-35AA-D6B4-E25C-2C7F791FB174}"/>
              </a:ext>
            </a:extLst>
          </p:cNvPr>
          <p:cNvSpPr/>
          <p:nvPr/>
        </p:nvSpPr>
        <p:spPr>
          <a:xfrm>
            <a:off x="3241964" y="4581236"/>
            <a:ext cx="733392" cy="757382"/>
          </a:xfrm>
          <a:custGeom>
            <a:avLst/>
            <a:gdLst>
              <a:gd name="connsiteX0" fmla="*/ 711200 w 733392"/>
              <a:gd name="connsiteY0" fmla="*/ 0 h 757382"/>
              <a:gd name="connsiteX1" fmla="*/ 729672 w 733392"/>
              <a:gd name="connsiteY1" fmla="*/ 267855 h 757382"/>
              <a:gd name="connsiteX2" fmla="*/ 646545 w 733392"/>
              <a:gd name="connsiteY2" fmla="*/ 498764 h 757382"/>
              <a:gd name="connsiteX3" fmla="*/ 406400 w 733392"/>
              <a:gd name="connsiteY3" fmla="*/ 443346 h 757382"/>
              <a:gd name="connsiteX4" fmla="*/ 138545 w 733392"/>
              <a:gd name="connsiteY4" fmla="*/ 489528 h 757382"/>
              <a:gd name="connsiteX5" fmla="*/ 27709 w 733392"/>
              <a:gd name="connsiteY5" fmla="*/ 591128 h 757382"/>
              <a:gd name="connsiteX6" fmla="*/ 0 w 733392"/>
              <a:gd name="connsiteY6" fmla="*/ 757382 h 75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392" h="757382">
                <a:moveTo>
                  <a:pt x="711200" y="0"/>
                </a:moveTo>
                <a:cubicBezTo>
                  <a:pt x="725824" y="92364"/>
                  <a:pt x="740448" y="184728"/>
                  <a:pt x="729672" y="267855"/>
                </a:cubicBezTo>
                <a:cubicBezTo>
                  <a:pt x="718896" y="350982"/>
                  <a:pt x="700424" y="469516"/>
                  <a:pt x="646545" y="498764"/>
                </a:cubicBezTo>
                <a:cubicBezTo>
                  <a:pt x="592666" y="528012"/>
                  <a:pt x="491067" y="444885"/>
                  <a:pt x="406400" y="443346"/>
                </a:cubicBezTo>
                <a:cubicBezTo>
                  <a:pt x="321733" y="441807"/>
                  <a:pt x="201660" y="464898"/>
                  <a:pt x="138545" y="489528"/>
                </a:cubicBezTo>
                <a:cubicBezTo>
                  <a:pt x="75430" y="514158"/>
                  <a:pt x="50800" y="546486"/>
                  <a:pt x="27709" y="591128"/>
                </a:cubicBezTo>
                <a:cubicBezTo>
                  <a:pt x="4618" y="635770"/>
                  <a:pt x="2309" y="696576"/>
                  <a:pt x="0" y="757382"/>
                </a:cubicBezTo>
              </a:path>
            </a:pathLst>
          </a:custGeom>
          <a:noFill/>
          <a:ln w="38100">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59C811B-C11F-E25C-D1D9-086AC527EBEC}"/>
              </a:ext>
            </a:extLst>
          </p:cNvPr>
          <p:cNvPicPr>
            <a:picLocks noChangeAspect="1"/>
          </p:cNvPicPr>
          <p:nvPr/>
        </p:nvPicPr>
        <p:blipFill rotWithShape="1">
          <a:blip r:embed="rId5"/>
          <a:srcRect b="72049"/>
          <a:stretch/>
        </p:blipFill>
        <p:spPr>
          <a:xfrm>
            <a:off x="3870036" y="5642117"/>
            <a:ext cx="8281806" cy="740226"/>
          </a:xfrm>
          <a:prstGeom prst="rect">
            <a:avLst/>
          </a:prstGeom>
          <a:ln>
            <a:solidFill>
              <a:schemeClr val="tx1"/>
            </a:solidFill>
          </a:ln>
        </p:spPr>
      </p:pic>
      <p:sp>
        <p:nvSpPr>
          <p:cNvPr id="3" name="TextBox 2">
            <a:extLst>
              <a:ext uri="{FF2B5EF4-FFF2-40B4-BE49-F238E27FC236}">
                <a16:creationId xmlns:a16="http://schemas.microsoft.com/office/drawing/2014/main" id="{06EEBC7D-A941-D070-227C-66DE9FB86109}"/>
              </a:ext>
            </a:extLst>
          </p:cNvPr>
          <p:cNvSpPr txBox="1"/>
          <p:nvPr/>
        </p:nvSpPr>
        <p:spPr>
          <a:xfrm>
            <a:off x="11636188" y="6424428"/>
            <a:ext cx="555812" cy="461665"/>
          </a:xfrm>
          <a:prstGeom prst="rect">
            <a:avLst/>
          </a:prstGeom>
          <a:noFill/>
        </p:spPr>
        <p:txBody>
          <a:bodyPr wrap="square" rtlCol="0">
            <a:spAutoFit/>
          </a:bodyPr>
          <a:lstStyle/>
          <a:p>
            <a:r>
              <a:rPr lang="en-US" sz="2400" b="1" dirty="0"/>
              <a:t>15</a:t>
            </a:r>
          </a:p>
        </p:txBody>
      </p:sp>
      <p:grpSp>
        <p:nvGrpSpPr>
          <p:cNvPr id="24" name="Group 23">
            <a:extLst>
              <a:ext uri="{FF2B5EF4-FFF2-40B4-BE49-F238E27FC236}">
                <a16:creationId xmlns:a16="http://schemas.microsoft.com/office/drawing/2014/main" id="{CE9D890D-3421-9E61-7250-B78A6005DCB8}"/>
              </a:ext>
            </a:extLst>
          </p:cNvPr>
          <p:cNvGrpSpPr/>
          <p:nvPr/>
        </p:nvGrpSpPr>
        <p:grpSpPr>
          <a:xfrm>
            <a:off x="2762150" y="3315725"/>
            <a:ext cx="2669309" cy="1144722"/>
            <a:chOff x="7231821" y="4424722"/>
            <a:chExt cx="2509245" cy="1182255"/>
          </a:xfrm>
        </p:grpSpPr>
        <p:sp>
          <p:nvSpPr>
            <p:cNvPr id="4" name="Rectangle 3">
              <a:extLst>
                <a:ext uri="{FF2B5EF4-FFF2-40B4-BE49-F238E27FC236}">
                  <a16:creationId xmlns:a16="http://schemas.microsoft.com/office/drawing/2014/main" id="{58E61360-4D6D-D3DA-AB02-720FF373C4F6}"/>
                </a:ext>
              </a:extLst>
            </p:cNvPr>
            <p:cNvSpPr/>
            <p:nvPr/>
          </p:nvSpPr>
          <p:spPr>
            <a:xfrm>
              <a:off x="7231821" y="4424722"/>
              <a:ext cx="2282915" cy="11822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C1AF82A-5B3E-0BC6-56CA-5DA060636A83}"/>
                </a:ext>
              </a:extLst>
            </p:cNvPr>
            <p:cNvCxnSpPr>
              <a:cxnSpLocks/>
            </p:cNvCxnSpPr>
            <p:nvPr/>
          </p:nvCxnSpPr>
          <p:spPr>
            <a:xfrm>
              <a:off x="7361236" y="4862725"/>
              <a:ext cx="210364" cy="250086"/>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C6824E45-70FC-CE4A-77BA-0E6C819B6AB0}"/>
                </a:ext>
              </a:extLst>
            </p:cNvPr>
            <p:cNvSpPr/>
            <p:nvPr/>
          </p:nvSpPr>
          <p:spPr>
            <a:xfrm>
              <a:off x="7302139" y="4450646"/>
              <a:ext cx="305342" cy="420258"/>
            </a:xfrm>
            <a:custGeom>
              <a:avLst/>
              <a:gdLst>
                <a:gd name="connsiteX0" fmla="*/ 711200 w 733392"/>
                <a:gd name="connsiteY0" fmla="*/ 0 h 757382"/>
                <a:gd name="connsiteX1" fmla="*/ 729672 w 733392"/>
                <a:gd name="connsiteY1" fmla="*/ 267855 h 757382"/>
                <a:gd name="connsiteX2" fmla="*/ 646545 w 733392"/>
                <a:gd name="connsiteY2" fmla="*/ 498764 h 757382"/>
                <a:gd name="connsiteX3" fmla="*/ 406400 w 733392"/>
                <a:gd name="connsiteY3" fmla="*/ 443346 h 757382"/>
                <a:gd name="connsiteX4" fmla="*/ 138545 w 733392"/>
                <a:gd name="connsiteY4" fmla="*/ 489528 h 757382"/>
                <a:gd name="connsiteX5" fmla="*/ 27709 w 733392"/>
                <a:gd name="connsiteY5" fmla="*/ 591128 h 757382"/>
                <a:gd name="connsiteX6" fmla="*/ 0 w 733392"/>
                <a:gd name="connsiteY6" fmla="*/ 757382 h 75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392" h="757382">
                  <a:moveTo>
                    <a:pt x="711200" y="0"/>
                  </a:moveTo>
                  <a:cubicBezTo>
                    <a:pt x="725824" y="92364"/>
                    <a:pt x="740448" y="184728"/>
                    <a:pt x="729672" y="267855"/>
                  </a:cubicBezTo>
                  <a:cubicBezTo>
                    <a:pt x="718896" y="350982"/>
                    <a:pt x="700424" y="469516"/>
                    <a:pt x="646545" y="498764"/>
                  </a:cubicBezTo>
                  <a:cubicBezTo>
                    <a:pt x="592666" y="528012"/>
                    <a:pt x="491067" y="444885"/>
                    <a:pt x="406400" y="443346"/>
                  </a:cubicBezTo>
                  <a:cubicBezTo>
                    <a:pt x="321733" y="441807"/>
                    <a:pt x="201660" y="464898"/>
                    <a:pt x="138545" y="489528"/>
                  </a:cubicBezTo>
                  <a:cubicBezTo>
                    <a:pt x="75430" y="514158"/>
                    <a:pt x="50800" y="546486"/>
                    <a:pt x="27709" y="591128"/>
                  </a:cubicBezTo>
                  <a:cubicBezTo>
                    <a:pt x="4618" y="635770"/>
                    <a:pt x="2309" y="696576"/>
                    <a:pt x="0" y="757382"/>
                  </a:cubicBezTo>
                </a:path>
              </a:pathLst>
            </a:custGeom>
            <a:noFill/>
            <a:ln w="38100">
              <a:solidFill>
                <a:srgbClr val="FFFF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5C2286C-B654-6886-C683-C62E604DE497}"/>
                </a:ext>
              </a:extLst>
            </p:cNvPr>
            <p:cNvSpPr/>
            <p:nvPr/>
          </p:nvSpPr>
          <p:spPr>
            <a:xfrm>
              <a:off x="7349628" y="5315712"/>
              <a:ext cx="305342" cy="237280"/>
            </a:xfrm>
            <a:custGeom>
              <a:avLst/>
              <a:gdLst>
                <a:gd name="connsiteX0" fmla="*/ 0 w 775854"/>
                <a:gd name="connsiteY0" fmla="*/ 415636 h 415636"/>
                <a:gd name="connsiteX1" fmla="*/ 212436 w 775854"/>
                <a:gd name="connsiteY1" fmla="*/ 230909 h 415636"/>
                <a:gd name="connsiteX2" fmla="*/ 434109 w 775854"/>
                <a:gd name="connsiteY2" fmla="*/ 92364 h 415636"/>
                <a:gd name="connsiteX3" fmla="*/ 775854 w 775854"/>
                <a:gd name="connsiteY3" fmla="*/ 0 h 415636"/>
              </a:gdLst>
              <a:ahLst/>
              <a:cxnLst>
                <a:cxn ang="0">
                  <a:pos x="connsiteX0" y="connsiteY0"/>
                </a:cxn>
                <a:cxn ang="0">
                  <a:pos x="connsiteX1" y="connsiteY1"/>
                </a:cxn>
                <a:cxn ang="0">
                  <a:pos x="connsiteX2" y="connsiteY2"/>
                </a:cxn>
                <a:cxn ang="0">
                  <a:pos x="connsiteX3" y="connsiteY3"/>
                </a:cxn>
              </a:cxnLst>
              <a:rect l="l" t="t" r="r" b="b"/>
              <a:pathLst>
                <a:path w="775854" h="415636">
                  <a:moveTo>
                    <a:pt x="0" y="415636"/>
                  </a:moveTo>
                  <a:cubicBezTo>
                    <a:pt x="70042" y="350212"/>
                    <a:pt x="140085" y="284788"/>
                    <a:pt x="212436" y="230909"/>
                  </a:cubicBezTo>
                  <a:cubicBezTo>
                    <a:pt x="284787" y="177030"/>
                    <a:pt x="340206" y="130849"/>
                    <a:pt x="434109" y="92364"/>
                  </a:cubicBezTo>
                  <a:cubicBezTo>
                    <a:pt x="528012" y="53879"/>
                    <a:pt x="651933" y="26939"/>
                    <a:pt x="775854" y="0"/>
                  </a:cubicBez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F81B319-1A67-365A-E52D-9892E48F2310}"/>
                </a:ext>
              </a:extLst>
            </p:cNvPr>
            <p:cNvSpPr txBox="1"/>
            <p:nvPr/>
          </p:nvSpPr>
          <p:spPr>
            <a:xfrm>
              <a:off x="7558823" y="4646517"/>
              <a:ext cx="2098873" cy="369332"/>
            </a:xfrm>
            <a:prstGeom prst="rect">
              <a:avLst/>
            </a:prstGeom>
            <a:noFill/>
          </p:spPr>
          <p:txBody>
            <a:bodyPr wrap="square" rtlCol="0">
              <a:spAutoFit/>
            </a:bodyPr>
            <a:lstStyle/>
            <a:p>
              <a:r>
                <a:rPr lang="en-US" b="1" dirty="0"/>
                <a:t>Wildlife travel path</a:t>
              </a:r>
            </a:p>
          </p:txBody>
        </p:sp>
        <p:sp>
          <p:nvSpPr>
            <p:cNvPr id="23" name="TextBox 22">
              <a:extLst>
                <a:ext uri="{FF2B5EF4-FFF2-40B4-BE49-F238E27FC236}">
                  <a16:creationId xmlns:a16="http://schemas.microsoft.com/office/drawing/2014/main" id="{7B056517-B151-648A-C239-5393DCF4F890}"/>
                </a:ext>
              </a:extLst>
            </p:cNvPr>
            <p:cNvSpPr txBox="1"/>
            <p:nvPr/>
          </p:nvSpPr>
          <p:spPr>
            <a:xfrm>
              <a:off x="7642193" y="5204703"/>
              <a:ext cx="2098873" cy="369332"/>
            </a:xfrm>
            <a:prstGeom prst="rect">
              <a:avLst/>
            </a:prstGeom>
            <a:noFill/>
          </p:spPr>
          <p:txBody>
            <a:bodyPr wrap="square" rtlCol="0">
              <a:spAutoFit/>
            </a:bodyPr>
            <a:lstStyle/>
            <a:p>
              <a:r>
                <a:rPr lang="en-US" b="1" dirty="0"/>
                <a:t>Deflection Fencing</a:t>
              </a:r>
            </a:p>
          </p:txBody>
        </p:sp>
      </p:grpSp>
    </p:spTree>
    <p:extLst>
      <p:ext uri="{BB962C8B-B14F-4D97-AF65-F5344CB8AC3E}">
        <p14:creationId xmlns:p14="http://schemas.microsoft.com/office/powerpoint/2010/main" val="2480060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6240-4FB3-A20A-7CBE-DE436B60B1DD}"/>
              </a:ext>
            </a:extLst>
          </p:cNvPr>
          <p:cNvSpPr>
            <a:spLocks noGrp="1"/>
          </p:cNvSpPr>
          <p:nvPr>
            <p:ph type="title"/>
          </p:nvPr>
        </p:nvSpPr>
        <p:spPr>
          <a:xfrm>
            <a:off x="65571" y="441715"/>
            <a:ext cx="10515600" cy="1325563"/>
          </a:xfrm>
        </p:spPr>
        <p:txBody>
          <a:bodyPr/>
          <a:lstStyle/>
          <a:p>
            <a:r>
              <a:rPr lang="en-US" b="1" dirty="0"/>
              <a:t>Underpasses</a:t>
            </a:r>
          </a:p>
        </p:txBody>
      </p:sp>
      <p:pic>
        <p:nvPicPr>
          <p:cNvPr id="4" name="Picture 3">
            <a:extLst>
              <a:ext uri="{FF2B5EF4-FFF2-40B4-BE49-F238E27FC236}">
                <a16:creationId xmlns:a16="http://schemas.microsoft.com/office/drawing/2014/main" id="{53F14BA6-8B3B-A3C3-FC6A-5A33B5D32B23}"/>
              </a:ext>
            </a:extLst>
          </p:cNvPr>
          <p:cNvPicPr>
            <a:picLocks noChangeAspect="1"/>
          </p:cNvPicPr>
          <p:nvPr/>
        </p:nvPicPr>
        <p:blipFill>
          <a:blip r:embed="rId2"/>
          <a:stretch>
            <a:fillRect/>
          </a:stretch>
        </p:blipFill>
        <p:spPr>
          <a:xfrm>
            <a:off x="3102503" y="464067"/>
            <a:ext cx="3159403" cy="5154816"/>
          </a:xfrm>
          <a:prstGeom prst="rect">
            <a:avLst/>
          </a:prstGeom>
        </p:spPr>
      </p:pic>
      <p:pic>
        <p:nvPicPr>
          <p:cNvPr id="5" name="Picture 4">
            <a:extLst>
              <a:ext uri="{FF2B5EF4-FFF2-40B4-BE49-F238E27FC236}">
                <a16:creationId xmlns:a16="http://schemas.microsoft.com/office/drawing/2014/main" id="{A6AAB78D-442E-A927-CDA5-789FAC44B60F}"/>
              </a:ext>
            </a:extLst>
          </p:cNvPr>
          <p:cNvPicPr>
            <a:picLocks noChangeAspect="1"/>
          </p:cNvPicPr>
          <p:nvPr/>
        </p:nvPicPr>
        <p:blipFill>
          <a:blip r:embed="rId3"/>
          <a:stretch>
            <a:fillRect/>
          </a:stretch>
        </p:blipFill>
        <p:spPr>
          <a:xfrm>
            <a:off x="6261905" y="464067"/>
            <a:ext cx="5645666" cy="5952218"/>
          </a:xfrm>
          <a:prstGeom prst="rect">
            <a:avLst/>
          </a:prstGeom>
        </p:spPr>
      </p:pic>
      <p:sp>
        <p:nvSpPr>
          <p:cNvPr id="6" name="TextBox 5">
            <a:extLst>
              <a:ext uri="{FF2B5EF4-FFF2-40B4-BE49-F238E27FC236}">
                <a16:creationId xmlns:a16="http://schemas.microsoft.com/office/drawing/2014/main" id="{B0E35FCF-93D8-F7B9-5519-0B7560BF0637}"/>
              </a:ext>
            </a:extLst>
          </p:cNvPr>
          <p:cNvSpPr txBox="1"/>
          <p:nvPr/>
        </p:nvSpPr>
        <p:spPr>
          <a:xfrm>
            <a:off x="3057237" y="5641235"/>
            <a:ext cx="3204668" cy="830997"/>
          </a:xfrm>
          <a:prstGeom prst="rect">
            <a:avLst/>
          </a:prstGeom>
          <a:noFill/>
        </p:spPr>
        <p:txBody>
          <a:bodyPr wrap="square" rtlCol="0">
            <a:spAutoFit/>
          </a:bodyPr>
          <a:lstStyle/>
          <a:p>
            <a:r>
              <a:rPr lang="en-US" sz="1600" b="1" dirty="0"/>
              <a:t>NOTE: </a:t>
            </a:r>
            <a:r>
              <a:rPr lang="en-US" sz="1600" dirty="0"/>
              <a:t>Natural-bottomed culverts are more effective at supporting aquatic species</a:t>
            </a:r>
          </a:p>
        </p:txBody>
      </p:sp>
      <p:sp>
        <p:nvSpPr>
          <p:cNvPr id="3" name="TextBox 2">
            <a:extLst>
              <a:ext uri="{FF2B5EF4-FFF2-40B4-BE49-F238E27FC236}">
                <a16:creationId xmlns:a16="http://schemas.microsoft.com/office/drawing/2014/main" id="{026B16F0-FB5D-8CD9-366A-02D3CB52FF14}"/>
              </a:ext>
            </a:extLst>
          </p:cNvPr>
          <p:cNvSpPr txBox="1"/>
          <p:nvPr/>
        </p:nvSpPr>
        <p:spPr>
          <a:xfrm>
            <a:off x="11636188" y="6424428"/>
            <a:ext cx="555812" cy="461665"/>
          </a:xfrm>
          <a:prstGeom prst="rect">
            <a:avLst/>
          </a:prstGeom>
          <a:noFill/>
        </p:spPr>
        <p:txBody>
          <a:bodyPr wrap="square" rtlCol="0">
            <a:spAutoFit/>
          </a:bodyPr>
          <a:lstStyle/>
          <a:p>
            <a:r>
              <a:rPr lang="en-US" sz="2400" b="1" dirty="0"/>
              <a:t>16</a:t>
            </a:r>
          </a:p>
        </p:txBody>
      </p:sp>
    </p:spTree>
    <p:extLst>
      <p:ext uri="{BB962C8B-B14F-4D97-AF65-F5344CB8AC3E}">
        <p14:creationId xmlns:p14="http://schemas.microsoft.com/office/powerpoint/2010/main" val="72832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6240-4FB3-A20A-7CBE-DE436B60B1DD}"/>
              </a:ext>
            </a:extLst>
          </p:cNvPr>
          <p:cNvSpPr>
            <a:spLocks noGrp="1"/>
          </p:cNvSpPr>
          <p:nvPr>
            <p:ph type="title"/>
          </p:nvPr>
        </p:nvSpPr>
        <p:spPr>
          <a:xfrm>
            <a:off x="65571" y="441715"/>
            <a:ext cx="10515600" cy="1325563"/>
          </a:xfrm>
        </p:spPr>
        <p:txBody>
          <a:bodyPr/>
          <a:lstStyle/>
          <a:p>
            <a:r>
              <a:rPr lang="en-US" b="1" dirty="0"/>
              <a:t>Bridges &amp; </a:t>
            </a:r>
            <a:br>
              <a:rPr lang="en-US" b="1" dirty="0"/>
            </a:br>
            <a:r>
              <a:rPr lang="en-US" b="1" dirty="0"/>
              <a:t>Overpasses</a:t>
            </a:r>
          </a:p>
        </p:txBody>
      </p:sp>
      <p:pic>
        <p:nvPicPr>
          <p:cNvPr id="8" name="Picture 7">
            <a:extLst>
              <a:ext uri="{FF2B5EF4-FFF2-40B4-BE49-F238E27FC236}">
                <a16:creationId xmlns:a16="http://schemas.microsoft.com/office/drawing/2014/main" id="{428D413F-0C34-98CC-6FF7-515C66EF8731}"/>
              </a:ext>
            </a:extLst>
          </p:cNvPr>
          <p:cNvPicPr>
            <a:picLocks noChangeAspect="1"/>
          </p:cNvPicPr>
          <p:nvPr/>
        </p:nvPicPr>
        <p:blipFill>
          <a:blip r:embed="rId2"/>
          <a:stretch>
            <a:fillRect/>
          </a:stretch>
        </p:blipFill>
        <p:spPr>
          <a:xfrm>
            <a:off x="3352382" y="529666"/>
            <a:ext cx="3057525" cy="5600700"/>
          </a:xfrm>
          <a:prstGeom prst="rect">
            <a:avLst/>
          </a:prstGeom>
        </p:spPr>
      </p:pic>
      <p:pic>
        <p:nvPicPr>
          <p:cNvPr id="9" name="Picture 8">
            <a:extLst>
              <a:ext uri="{FF2B5EF4-FFF2-40B4-BE49-F238E27FC236}">
                <a16:creationId xmlns:a16="http://schemas.microsoft.com/office/drawing/2014/main" id="{E4598CB1-43DC-9CF3-046B-E4658DBB5C64}"/>
              </a:ext>
            </a:extLst>
          </p:cNvPr>
          <p:cNvPicPr>
            <a:picLocks noChangeAspect="1"/>
          </p:cNvPicPr>
          <p:nvPr/>
        </p:nvPicPr>
        <p:blipFill>
          <a:blip r:embed="rId3"/>
          <a:stretch>
            <a:fillRect/>
          </a:stretch>
        </p:blipFill>
        <p:spPr>
          <a:xfrm>
            <a:off x="6426403" y="549199"/>
            <a:ext cx="5700026" cy="5561634"/>
          </a:xfrm>
          <a:prstGeom prst="rect">
            <a:avLst/>
          </a:prstGeom>
        </p:spPr>
      </p:pic>
      <p:sp>
        <p:nvSpPr>
          <p:cNvPr id="10" name="TextBox 9">
            <a:extLst>
              <a:ext uri="{FF2B5EF4-FFF2-40B4-BE49-F238E27FC236}">
                <a16:creationId xmlns:a16="http://schemas.microsoft.com/office/drawing/2014/main" id="{CA5F029A-018A-2ECA-FCEE-4499B6ECE221}"/>
              </a:ext>
            </a:extLst>
          </p:cNvPr>
          <p:cNvSpPr txBox="1"/>
          <p:nvPr/>
        </p:nvSpPr>
        <p:spPr>
          <a:xfrm>
            <a:off x="65571" y="2917770"/>
            <a:ext cx="3057525" cy="1815882"/>
          </a:xfrm>
          <a:prstGeom prst="rect">
            <a:avLst/>
          </a:prstGeom>
          <a:noFill/>
        </p:spPr>
        <p:txBody>
          <a:bodyPr wrap="square" rtlCol="0">
            <a:spAutoFit/>
          </a:bodyPr>
          <a:lstStyle/>
          <a:p>
            <a:r>
              <a:rPr lang="en-US" sz="1600" b="1" dirty="0"/>
              <a:t>NOTE: </a:t>
            </a:r>
            <a:r>
              <a:rPr lang="en-US" sz="1600" u="sng" dirty="0"/>
              <a:t>Daylight</a:t>
            </a:r>
            <a:r>
              <a:rPr lang="en-US" sz="1600" dirty="0"/>
              <a:t> and </a:t>
            </a:r>
            <a:r>
              <a:rPr lang="en-US" sz="1600" u="sng" dirty="0"/>
              <a:t>natural vegetation-screening</a:t>
            </a:r>
            <a:r>
              <a:rPr lang="en-US" sz="1600" dirty="0"/>
              <a:t> are key to increasing wildlife’s degree of comfort with constructed structures; if an animal cannot see daylight, they may feel confined or like the structure’s a trap.</a:t>
            </a:r>
          </a:p>
        </p:txBody>
      </p:sp>
      <p:sp>
        <p:nvSpPr>
          <p:cNvPr id="3" name="TextBox 2">
            <a:extLst>
              <a:ext uri="{FF2B5EF4-FFF2-40B4-BE49-F238E27FC236}">
                <a16:creationId xmlns:a16="http://schemas.microsoft.com/office/drawing/2014/main" id="{7346E8AF-C8F8-B756-03E6-C414079A5C79}"/>
              </a:ext>
            </a:extLst>
          </p:cNvPr>
          <p:cNvSpPr txBox="1"/>
          <p:nvPr/>
        </p:nvSpPr>
        <p:spPr>
          <a:xfrm>
            <a:off x="11636188" y="6424428"/>
            <a:ext cx="555812" cy="461665"/>
          </a:xfrm>
          <a:prstGeom prst="rect">
            <a:avLst/>
          </a:prstGeom>
          <a:noFill/>
        </p:spPr>
        <p:txBody>
          <a:bodyPr wrap="square" rtlCol="0">
            <a:spAutoFit/>
          </a:bodyPr>
          <a:lstStyle/>
          <a:p>
            <a:r>
              <a:rPr lang="en-US" sz="2400" b="1" dirty="0"/>
              <a:t>17</a:t>
            </a:r>
          </a:p>
        </p:txBody>
      </p:sp>
    </p:spTree>
    <p:extLst>
      <p:ext uri="{BB962C8B-B14F-4D97-AF65-F5344CB8AC3E}">
        <p14:creationId xmlns:p14="http://schemas.microsoft.com/office/powerpoint/2010/main" val="336786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6240-4FB3-A20A-7CBE-DE436B60B1DD}"/>
              </a:ext>
            </a:extLst>
          </p:cNvPr>
          <p:cNvSpPr>
            <a:spLocks noGrp="1"/>
          </p:cNvSpPr>
          <p:nvPr>
            <p:ph type="title"/>
          </p:nvPr>
        </p:nvSpPr>
        <p:spPr>
          <a:xfrm>
            <a:off x="65571" y="441715"/>
            <a:ext cx="10515600" cy="1325563"/>
          </a:xfrm>
        </p:spPr>
        <p:txBody>
          <a:bodyPr/>
          <a:lstStyle/>
          <a:p>
            <a:r>
              <a:rPr lang="en-US" b="1" dirty="0"/>
              <a:t>Bridges &amp; </a:t>
            </a:r>
            <a:br>
              <a:rPr lang="en-US" b="1" dirty="0"/>
            </a:br>
            <a:r>
              <a:rPr lang="en-US" b="1" dirty="0"/>
              <a:t>Overpasses</a:t>
            </a:r>
          </a:p>
        </p:txBody>
      </p:sp>
      <p:pic>
        <p:nvPicPr>
          <p:cNvPr id="3" name="Picture 2">
            <a:extLst>
              <a:ext uri="{FF2B5EF4-FFF2-40B4-BE49-F238E27FC236}">
                <a16:creationId xmlns:a16="http://schemas.microsoft.com/office/drawing/2014/main" id="{C11D4753-208E-FB3B-F08C-5CF266726BEE}"/>
              </a:ext>
            </a:extLst>
          </p:cNvPr>
          <p:cNvPicPr>
            <a:picLocks noChangeAspect="1"/>
          </p:cNvPicPr>
          <p:nvPr/>
        </p:nvPicPr>
        <p:blipFill>
          <a:blip r:embed="rId2"/>
          <a:stretch>
            <a:fillRect/>
          </a:stretch>
        </p:blipFill>
        <p:spPr>
          <a:xfrm>
            <a:off x="8727882" y="465961"/>
            <a:ext cx="3057525" cy="5695950"/>
          </a:xfrm>
          <a:prstGeom prst="rect">
            <a:avLst/>
          </a:prstGeom>
        </p:spPr>
      </p:pic>
      <p:pic>
        <p:nvPicPr>
          <p:cNvPr id="4" name="Picture 3">
            <a:extLst>
              <a:ext uri="{FF2B5EF4-FFF2-40B4-BE49-F238E27FC236}">
                <a16:creationId xmlns:a16="http://schemas.microsoft.com/office/drawing/2014/main" id="{2F568441-01A1-22B5-DE7E-15E60B0A81E7}"/>
              </a:ext>
            </a:extLst>
          </p:cNvPr>
          <p:cNvPicPr>
            <a:picLocks noChangeAspect="1"/>
          </p:cNvPicPr>
          <p:nvPr/>
        </p:nvPicPr>
        <p:blipFill>
          <a:blip r:embed="rId3"/>
          <a:stretch>
            <a:fillRect/>
          </a:stretch>
        </p:blipFill>
        <p:spPr>
          <a:xfrm>
            <a:off x="3529013" y="465961"/>
            <a:ext cx="4792952" cy="5735536"/>
          </a:xfrm>
          <a:prstGeom prst="rect">
            <a:avLst/>
          </a:prstGeom>
        </p:spPr>
      </p:pic>
      <p:sp>
        <p:nvSpPr>
          <p:cNvPr id="5" name="TextBox 4">
            <a:extLst>
              <a:ext uri="{FF2B5EF4-FFF2-40B4-BE49-F238E27FC236}">
                <a16:creationId xmlns:a16="http://schemas.microsoft.com/office/drawing/2014/main" id="{ECE866A9-3150-31C6-CEE0-06B397113AEF}"/>
              </a:ext>
            </a:extLst>
          </p:cNvPr>
          <p:cNvSpPr txBox="1"/>
          <p:nvPr/>
        </p:nvSpPr>
        <p:spPr>
          <a:xfrm>
            <a:off x="157935" y="3429000"/>
            <a:ext cx="3989193" cy="830997"/>
          </a:xfrm>
          <a:prstGeom prst="rect">
            <a:avLst/>
          </a:prstGeom>
          <a:noFill/>
        </p:spPr>
        <p:txBody>
          <a:bodyPr wrap="square" rtlCol="0">
            <a:spAutoFit/>
          </a:bodyPr>
          <a:lstStyle/>
          <a:p>
            <a:r>
              <a:rPr lang="en-US" sz="1600" b="1" dirty="0"/>
              <a:t>NOTE: </a:t>
            </a:r>
            <a:r>
              <a:rPr lang="en-US" sz="1600" dirty="0"/>
              <a:t>Structures can be designed to achieve multi-functionality – i.e. wildlife crossing and hydrology, etc.</a:t>
            </a:r>
          </a:p>
        </p:txBody>
      </p:sp>
      <p:sp>
        <p:nvSpPr>
          <p:cNvPr id="6" name="TextBox 5">
            <a:extLst>
              <a:ext uri="{FF2B5EF4-FFF2-40B4-BE49-F238E27FC236}">
                <a16:creationId xmlns:a16="http://schemas.microsoft.com/office/drawing/2014/main" id="{E90AD4B8-1421-C683-77AB-5F0CE8D5DD76}"/>
              </a:ext>
            </a:extLst>
          </p:cNvPr>
          <p:cNvSpPr txBox="1"/>
          <p:nvPr/>
        </p:nvSpPr>
        <p:spPr>
          <a:xfrm>
            <a:off x="11636188" y="6424428"/>
            <a:ext cx="555812" cy="461665"/>
          </a:xfrm>
          <a:prstGeom prst="rect">
            <a:avLst/>
          </a:prstGeom>
          <a:noFill/>
        </p:spPr>
        <p:txBody>
          <a:bodyPr wrap="square" rtlCol="0">
            <a:spAutoFit/>
          </a:bodyPr>
          <a:lstStyle/>
          <a:p>
            <a:r>
              <a:rPr lang="en-US" sz="2400" b="1" dirty="0"/>
              <a:t>18</a:t>
            </a:r>
          </a:p>
        </p:txBody>
      </p:sp>
    </p:spTree>
    <p:extLst>
      <p:ext uri="{BB962C8B-B14F-4D97-AF65-F5344CB8AC3E}">
        <p14:creationId xmlns:p14="http://schemas.microsoft.com/office/powerpoint/2010/main" val="194755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8F6A83-B766-701B-A2CF-4B743982F422}"/>
              </a:ext>
            </a:extLst>
          </p:cNvPr>
          <p:cNvPicPr>
            <a:picLocks noChangeAspect="1"/>
          </p:cNvPicPr>
          <p:nvPr/>
        </p:nvPicPr>
        <p:blipFill>
          <a:blip r:embed="rId3"/>
          <a:stretch>
            <a:fillRect/>
          </a:stretch>
        </p:blipFill>
        <p:spPr>
          <a:xfrm>
            <a:off x="0" y="0"/>
            <a:ext cx="12192000" cy="451897"/>
          </a:xfrm>
          <a:prstGeom prst="rect">
            <a:avLst/>
          </a:prstGeom>
        </p:spPr>
      </p:pic>
      <p:pic>
        <p:nvPicPr>
          <p:cNvPr id="9" name="Picture 8">
            <a:extLst>
              <a:ext uri="{FF2B5EF4-FFF2-40B4-BE49-F238E27FC236}">
                <a16:creationId xmlns:a16="http://schemas.microsoft.com/office/drawing/2014/main" id="{90857E99-5B58-8A44-A47B-0A3768B61139}"/>
              </a:ext>
            </a:extLst>
          </p:cNvPr>
          <p:cNvPicPr>
            <a:picLocks noChangeAspect="1"/>
          </p:cNvPicPr>
          <p:nvPr/>
        </p:nvPicPr>
        <p:blipFill>
          <a:blip r:embed="rId4"/>
          <a:stretch>
            <a:fillRect/>
          </a:stretch>
        </p:blipFill>
        <p:spPr>
          <a:xfrm>
            <a:off x="0" y="6452522"/>
            <a:ext cx="12192000" cy="405478"/>
          </a:xfrm>
          <a:prstGeom prst="rect">
            <a:avLst/>
          </a:prstGeom>
        </p:spPr>
      </p:pic>
      <p:sp>
        <p:nvSpPr>
          <p:cNvPr id="12" name="Title 11">
            <a:extLst>
              <a:ext uri="{FF2B5EF4-FFF2-40B4-BE49-F238E27FC236}">
                <a16:creationId xmlns:a16="http://schemas.microsoft.com/office/drawing/2014/main" id="{21DCFC2F-B3E1-CFEE-ACED-A12ECCE7FE01}"/>
              </a:ext>
            </a:extLst>
          </p:cNvPr>
          <p:cNvSpPr>
            <a:spLocks noGrp="1"/>
          </p:cNvSpPr>
          <p:nvPr>
            <p:ph type="title"/>
          </p:nvPr>
        </p:nvSpPr>
        <p:spPr/>
        <p:txBody>
          <a:bodyPr/>
          <a:lstStyle/>
          <a:p>
            <a:r>
              <a:rPr lang="en-US" b="1" dirty="0"/>
              <a:t>Who We Are</a:t>
            </a:r>
          </a:p>
        </p:txBody>
      </p:sp>
      <p:sp>
        <p:nvSpPr>
          <p:cNvPr id="16" name="Content Placeholder 15">
            <a:extLst>
              <a:ext uri="{FF2B5EF4-FFF2-40B4-BE49-F238E27FC236}">
                <a16:creationId xmlns:a16="http://schemas.microsoft.com/office/drawing/2014/main" id="{A63DEB26-A833-3008-5EFC-E0F548B8186B}"/>
              </a:ext>
            </a:extLst>
          </p:cNvPr>
          <p:cNvSpPr>
            <a:spLocks noGrp="1"/>
          </p:cNvSpPr>
          <p:nvPr>
            <p:ph idx="1"/>
          </p:nvPr>
        </p:nvSpPr>
        <p:spPr>
          <a:xfrm>
            <a:off x="838200" y="1825625"/>
            <a:ext cx="5150599" cy="4351338"/>
          </a:xfrm>
        </p:spPr>
        <p:txBody>
          <a:bodyPr/>
          <a:lstStyle/>
          <a:p>
            <a:r>
              <a:rPr lang="en-US" dirty="0"/>
              <a:t>The MPO &amp; RPO carry out the Federal transportation planning process with local governments, NCDOT, and other partners.</a:t>
            </a:r>
            <a:br>
              <a:rPr lang="en-US" dirty="0"/>
            </a:br>
            <a:endParaRPr lang="en-US" dirty="0"/>
          </a:p>
          <a:p>
            <a:r>
              <a:rPr lang="en-US" dirty="0"/>
              <a:t>The process is focused on being:</a:t>
            </a:r>
          </a:p>
          <a:p>
            <a:pPr lvl="1"/>
            <a:r>
              <a:rPr lang="en-US" b="1" dirty="0"/>
              <a:t>Comprehensive</a:t>
            </a:r>
          </a:p>
          <a:p>
            <a:pPr lvl="1"/>
            <a:r>
              <a:rPr lang="en-US" b="1" dirty="0"/>
              <a:t>Cooperative</a:t>
            </a:r>
          </a:p>
          <a:p>
            <a:pPr lvl="1"/>
            <a:r>
              <a:rPr lang="en-US" b="1" dirty="0"/>
              <a:t>Continuous</a:t>
            </a:r>
          </a:p>
        </p:txBody>
      </p:sp>
      <p:sp>
        <p:nvSpPr>
          <p:cNvPr id="2" name="TextBox 1">
            <a:extLst>
              <a:ext uri="{FF2B5EF4-FFF2-40B4-BE49-F238E27FC236}">
                <a16:creationId xmlns:a16="http://schemas.microsoft.com/office/drawing/2014/main" id="{FB3B96ED-EB76-7478-609F-C67765A4C1FA}"/>
              </a:ext>
            </a:extLst>
          </p:cNvPr>
          <p:cNvSpPr txBox="1"/>
          <p:nvPr/>
        </p:nvSpPr>
        <p:spPr>
          <a:xfrm>
            <a:off x="11815482" y="6424428"/>
            <a:ext cx="376518" cy="461665"/>
          </a:xfrm>
          <a:prstGeom prst="rect">
            <a:avLst/>
          </a:prstGeom>
          <a:noFill/>
        </p:spPr>
        <p:txBody>
          <a:bodyPr wrap="square" rtlCol="0">
            <a:spAutoFit/>
          </a:bodyPr>
          <a:lstStyle/>
          <a:p>
            <a:r>
              <a:rPr lang="en-US" sz="2400" b="1" dirty="0"/>
              <a:t>1</a:t>
            </a:r>
          </a:p>
        </p:txBody>
      </p:sp>
      <p:pic>
        <p:nvPicPr>
          <p:cNvPr id="4" name="Picture 3" descr="A map of the state of illinois&#10;&#10;Description automatically generated">
            <a:extLst>
              <a:ext uri="{FF2B5EF4-FFF2-40B4-BE49-F238E27FC236}">
                <a16:creationId xmlns:a16="http://schemas.microsoft.com/office/drawing/2014/main" id="{D46E8BB3-8621-EF63-9760-47EA638EA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106" y="658808"/>
            <a:ext cx="5150598" cy="5761155"/>
          </a:xfrm>
          <a:prstGeom prst="rect">
            <a:avLst/>
          </a:prstGeom>
        </p:spPr>
      </p:pic>
    </p:spTree>
    <p:extLst>
      <p:ext uri="{BB962C8B-B14F-4D97-AF65-F5344CB8AC3E}">
        <p14:creationId xmlns:p14="http://schemas.microsoft.com/office/powerpoint/2010/main" val="2775121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8ED3-CB91-A55A-1D70-23C5C7EB0671}"/>
              </a:ext>
            </a:extLst>
          </p:cNvPr>
          <p:cNvSpPr>
            <a:spLocks noGrp="1"/>
          </p:cNvSpPr>
          <p:nvPr>
            <p:ph type="title"/>
          </p:nvPr>
        </p:nvSpPr>
        <p:spPr/>
        <p:txBody>
          <a:bodyPr/>
          <a:lstStyle/>
          <a:p>
            <a:r>
              <a:rPr lang="en-US" b="1" dirty="0"/>
              <a:t>Not Just Big Critters</a:t>
            </a:r>
          </a:p>
        </p:txBody>
      </p:sp>
      <p:pic>
        <p:nvPicPr>
          <p:cNvPr id="4" name="Picture 3">
            <a:extLst>
              <a:ext uri="{FF2B5EF4-FFF2-40B4-BE49-F238E27FC236}">
                <a16:creationId xmlns:a16="http://schemas.microsoft.com/office/drawing/2014/main" id="{D58A409F-AD80-A926-DC19-12FA1B814CB9}"/>
              </a:ext>
            </a:extLst>
          </p:cNvPr>
          <p:cNvPicPr>
            <a:picLocks noChangeAspect="1"/>
          </p:cNvPicPr>
          <p:nvPr/>
        </p:nvPicPr>
        <p:blipFill>
          <a:blip r:embed="rId3"/>
          <a:stretch>
            <a:fillRect/>
          </a:stretch>
        </p:blipFill>
        <p:spPr>
          <a:xfrm>
            <a:off x="838200" y="1340546"/>
            <a:ext cx="5802796" cy="4352097"/>
          </a:xfrm>
          <a:prstGeom prst="rect">
            <a:avLst/>
          </a:prstGeom>
        </p:spPr>
      </p:pic>
      <p:pic>
        <p:nvPicPr>
          <p:cNvPr id="5" name="Picture 4">
            <a:extLst>
              <a:ext uri="{FF2B5EF4-FFF2-40B4-BE49-F238E27FC236}">
                <a16:creationId xmlns:a16="http://schemas.microsoft.com/office/drawing/2014/main" id="{132FB26A-7AB4-537B-219F-1109AFDBACBE}"/>
              </a:ext>
            </a:extLst>
          </p:cNvPr>
          <p:cNvPicPr>
            <a:picLocks noChangeAspect="1"/>
          </p:cNvPicPr>
          <p:nvPr/>
        </p:nvPicPr>
        <p:blipFill>
          <a:blip r:embed="rId4"/>
          <a:stretch>
            <a:fillRect/>
          </a:stretch>
        </p:blipFill>
        <p:spPr>
          <a:xfrm>
            <a:off x="8764659" y="438150"/>
            <a:ext cx="3057525" cy="2019300"/>
          </a:xfrm>
          <a:prstGeom prst="rect">
            <a:avLst/>
          </a:prstGeom>
        </p:spPr>
      </p:pic>
      <p:pic>
        <p:nvPicPr>
          <p:cNvPr id="6" name="Picture 5">
            <a:extLst>
              <a:ext uri="{FF2B5EF4-FFF2-40B4-BE49-F238E27FC236}">
                <a16:creationId xmlns:a16="http://schemas.microsoft.com/office/drawing/2014/main" id="{65FCDE0F-922C-5F49-3C71-166E1DB1D482}"/>
              </a:ext>
            </a:extLst>
          </p:cNvPr>
          <p:cNvPicPr>
            <a:picLocks noChangeAspect="1"/>
          </p:cNvPicPr>
          <p:nvPr/>
        </p:nvPicPr>
        <p:blipFill>
          <a:blip r:embed="rId5"/>
          <a:stretch>
            <a:fillRect/>
          </a:stretch>
        </p:blipFill>
        <p:spPr>
          <a:xfrm>
            <a:off x="8774184" y="2457450"/>
            <a:ext cx="3048000" cy="1943100"/>
          </a:xfrm>
          <a:prstGeom prst="rect">
            <a:avLst/>
          </a:prstGeom>
        </p:spPr>
      </p:pic>
      <p:pic>
        <p:nvPicPr>
          <p:cNvPr id="7" name="Picture 6">
            <a:extLst>
              <a:ext uri="{FF2B5EF4-FFF2-40B4-BE49-F238E27FC236}">
                <a16:creationId xmlns:a16="http://schemas.microsoft.com/office/drawing/2014/main" id="{3A886B67-76EB-C236-D121-1FA57A39BB25}"/>
              </a:ext>
            </a:extLst>
          </p:cNvPr>
          <p:cNvPicPr>
            <a:picLocks noChangeAspect="1"/>
          </p:cNvPicPr>
          <p:nvPr/>
        </p:nvPicPr>
        <p:blipFill>
          <a:blip r:embed="rId6"/>
          <a:stretch>
            <a:fillRect/>
          </a:stretch>
        </p:blipFill>
        <p:spPr>
          <a:xfrm>
            <a:off x="8774184" y="4400550"/>
            <a:ext cx="3048000" cy="1962150"/>
          </a:xfrm>
          <a:prstGeom prst="rect">
            <a:avLst/>
          </a:prstGeom>
        </p:spPr>
      </p:pic>
      <p:pic>
        <p:nvPicPr>
          <p:cNvPr id="8" name="Picture 7">
            <a:extLst>
              <a:ext uri="{FF2B5EF4-FFF2-40B4-BE49-F238E27FC236}">
                <a16:creationId xmlns:a16="http://schemas.microsoft.com/office/drawing/2014/main" id="{72F0919E-0392-B88A-E2C0-644EC88CBC43}"/>
              </a:ext>
            </a:extLst>
          </p:cNvPr>
          <p:cNvPicPr>
            <a:picLocks noChangeAspect="1"/>
          </p:cNvPicPr>
          <p:nvPr/>
        </p:nvPicPr>
        <p:blipFill>
          <a:blip r:embed="rId7"/>
          <a:stretch>
            <a:fillRect/>
          </a:stretch>
        </p:blipFill>
        <p:spPr>
          <a:xfrm>
            <a:off x="5595338" y="4307215"/>
            <a:ext cx="3038475" cy="1924050"/>
          </a:xfrm>
          <a:prstGeom prst="rect">
            <a:avLst/>
          </a:prstGeom>
        </p:spPr>
      </p:pic>
      <p:sp>
        <p:nvSpPr>
          <p:cNvPr id="3" name="TextBox 2">
            <a:extLst>
              <a:ext uri="{FF2B5EF4-FFF2-40B4-BE49-F238E27FC236}">
                <a16:creationId xmlns:a16="http://schemas.microsoft.com/office/drawing/2014/main" id="{0885D3E8-CD6F-537C-D7AC-4F5A0247C4EF}"/>
              </a:ext>
            </a:extLst>
          </p:cNvPr>
          <p:cNvSpPr txBox="1"/>
          <p:nvPr/>
        </p:nvSpPr>
        <p:spPr>
          <a:xfrm>
            <a:off x="11636188" y="6424428"/>
            <a:ext cx="555812" cy="461665"/>
          </a:xfrm>
          <a:prstGeom prst="rect">
            <a:avLst/>
          </a:prstGeom>
          <a:noFill/>
        </p:spPr>
        <p:txBody>
          <a:bodyPr wrap="square" rtlCol="0">
            <a:spAutoFit/>
          </a:bodyPr>
          <a:lstStyle/>
          <a:p>
            <a:r>
              <a:rPr lang="en-US" sz="2400" b="1" dirty="0"/>
              <a:t>19</a:t>
            </a:r>
          </a:p>
        </p:txBody>
      </p:sp>
      <p:sp>
        <p:nvSpPr>
          <p:cNvPr id="9" name="TextBox 8">
            <a:extLst>
              <a:ext uri="{FF2B5EF4-FFF2-40B4-BE49-F238E27FC236}">
                <a16:creationId xmlns:a16="http://schemas.microsoft.com/office/drawing/2014/main" id="{0370E13E-0729-2EB3-79AD-22CA5C03D478}"/>
              </a:ext>
            </a:extLst>
          </p:cNvPr>
          <p:cNvSpPr txBox="1"/>
          <p:nvPr/>
        </p:nvSpPr>
        <p:spPr>
          <a:xfrm>
            <a:off x="0" y="5969655"/>
            <a:ext cx="7177935" cy="523220"/>
          </a:xfrm>
          <a:prstGeom prst="rect">
            <a:avLst/>
          </a:prstGeom>
          <a:noFill/>
        </p:spPr>
        <p:txBody>
          <a:bodyPr wrap="square">
            <a:spAutoFit/>
          </a:bodyPr>
          <a:lstStyle/>
          <a:p>
            <a:r>
              <a:rPr lang="en-US" sz="1400" dirty="0"/>
              <a:t>Source: Wildlands Network</a:t>
            </a:r>
          </a:p>
          <a:p>
            <a:r>
              <a:rPr lang="en-US" sz="1400" dirty="0">
                <a:hlinkClick r:id="rId8"/>
              </a:rPr>
              <a:t>https://wildlandsnetwork.org/news/monitoring-crossing-structures-reveals-timber-rattlesnakes</a:t>
            </a:r>
            <a:r>
              <a:rPr lang="en-US" sz="1400" dirty="0"/>
              <a:t> </a:t>
            </a:r>
          </a:p>
        </p:txBody>
      </p:sp>
    </p:spTree>
    <p:extLst>
      <p:ext uri="{BB962C8B-B14F-4D97-AF65-F5344CB8AC3E}">
        <p14:creationId xmlns:p14="http://schemas.microsoft.com/office/powerpoint/2010/main" val="3409528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9995-D629-6C90-11CB-F2FAE7AFB1D1}"/>
              </a:ext>
            </a:extLst>
          </p:cNvPr>
          <p:cNvSpPr>
            <a:spLocks noGrp="1"/>
          </p:cNvSpPr>
          <p:nvPr>
            <p:ph type="title"/>
          </p:nvPr>
        </p:nvSpPr>
        <p:spPr>
          <a:xfrm>
            <a:off x="838200" y="365125"/>
            <a:ext cx="4112491" cy="1325563"/>
          </a:xfrm>
        </p:spPr>
        <p:txBody>
          <a:bodyPr/>
          <a:lstStyle/>
          <a:p>
            <a:r>
              <a:rPr lang="en-US" b="1" dirty="0"/>
              <a:t>So What Works?</a:t>
            </a:r>
          </a:p>
        </p:txBody>
      </p:sp>
      <p:graphicFrame>
        <p:nvGraphicFramePr>
          <p:cNvPr id="4" name="Chart 3">
            <a:extLst>
              <a:ext uri="{FF2B5EF4-FFF2-40B4-BE49-F238E27FC236}">
                <a16:creationId xmlns:a16="http://schemas.microsoft.com/office/drawing/2014/main" id="{73A03F49-DFFB-2281-6C21-0C24C59BB957}"/>
              </a:ext>
            </a:extLst>
          </p:cNvPr>
          <p:cNvGraphicFramePr>
            <a:graphicFrameLocks/>
          </p:cNvGraphicFramePr>
          <p:nvPr>
            <p:extLst>
              <p:ext uri="{D42A27DB-BD31-4B8C-83A1-F6EECF244321}">
                <p14:modId xmlns:p14="http://schemas.microsoft.com/office/powerpoint/2010/main" val="3348686184"/>
              </p:ext>
            </p:extLst>
          </p:nvPr>
        </p:nvGraphicFramePr>
        <p:xfrm>
          <a:off x="5431010" y="433572"/>
          <a:ext cx="5683568" cy="605980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6E3D522-05EF-486B-EFB1-5B3D94C9BF4E}"/>
              </a:ext>
            </a:extLst>
          </p:cNvPr>
          <p:cNvSpPr txBox="1"/>
          <p:nvPr/>
        </p:nvSpPr>
        <p:spPr>
          <a:xfrm>
            <a:off x="11636188" y="6424428"/>
            <a:ext cx="555812" cy="461665"/>
          </a:xfrm>
          <a:prstGeom prst="rect">
            <a:avLst/>
          </a:prstGeom>
          <a:noFill/>
        </p:spPr>
        <p:txBody>
          <a:bodyPr wrap="square" rtlCol="0">
            <a:spAutoFit/>
          </a:bodyPr>
          <a:lstStyle/>
          <a:p>
            <a:r>
              <a:rPr lang="en-US" sz="2400" b="1" dirty="0"/>
              <a:t>20</a:t>
            </a:r>
          </a:p>
        </p:txBody>
      </p:sp>
      <p:sp>
        <p:nvSpPr>
          <p:cNvPr id="5" name="TextBox 4">
            <a:extLst>
              <a:ext uri="{FF2B5EF4-FFF2-40B4-BE49-F238E27FC236}">
                <a16:creationId xmlns:a16="http://schemas.microsoft.com/office/drawing/2014/main" id="{FF9B4F5D-4FD1-6820-1965-D019F20BDF91}"/>
              </a:ext>
            </a:extLst>
          </p:cNvPr>
          <p:cNvSpPr txBox="1"/>
          <p:nvPr/>
        </p:nvSpPr>
        <p:spPr>
          <a:xfrm>
            <a:off x="0" y="5901208"/>
            <a:ext cx="7782966" cy="523220"/>
          </a:xfrm>
          <a:prstGeom prst="rect">
            <a:avLst/>
          </a:prstGeom>
          <a:noFill/>
        </p:spPr>
        <p:txBody>
          <a:bodyPr wrap="square" rtlCol="0">
            <a:spAutoFit/>
          </a:bodyPr>
          <a:lstStyle/>
          <a:p>
            <a:r>
              <a:rPr lang="en-US" sz="1400" dirty="0"/>
              <a:t>Source: Animal Road Crossing (ARC),</a:t>
            </a:r>
          </a:p>
          <a:p>
            <a:r>
              <a:rPr lang="en-US" sz="1400" dirty="0">
                <a:hlinkClick r:id="rId3"/>
              </a:rPr>
              <a:t>https://arc-solutions.org/wp-content/uploads/2021/11/ARC-CLLC-Roads-Infographic.pdf</a:t>
            </a:r>
            <a:r>
              <a:rPr lang="en-US" sz="1400" dirty="0"/>
              <a:t> </a:t>
            </a:r>
          </a:p>
        </p:txBody>
      </p:sp>
    </p:spTree>
    <p:extLst>
      <p:ext uri="{BB962C8B-B14F-4D97-AF65-F5344CB8AC3E}">
        <p14:creationId xmlns:p14="http://schemas.microsoft.com/office/powerpoint/2010/main" val="650562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090C-B838-1279-4134-4537A12A3962}"/>
              </a:ext>
            </a:extLst>
          </p:cNvPr>
          <p:cNvSpPr>
            <a:spLocks noGrp="1"/>
          </p:cNvSpPr>
          <p:nvPr>
            <p:ph type="title"/>
          </p:nvPr>
        </p:nvSpPr>
        <p:spPr/>
        <p:txBody>
          <a:bodyPr/>
          <a:lstStyle/>
          <a:p>
            <a:r>
              <a:rPr lang="en-US" b="1" dirty="0"/>
              <a:t>The Details</a:t>
            </a:r>
          </a:p>
        </p:txBody>
      </p:sp>
      <p:pic>
        <p:nvPicPr>
          <p:cNvPr id="4" name="Picture 3">
            <a:extLst>
              <a:ext uri="{FF2B5EF4-FFF2-40B4-BE49-F238E27FC236}">
                <a16:creationId xmlns:a16="http://schemas.microsoft.com/office/drawing/2014/main" id="{3F86AA5C-076B-764B-3445-D1339B86807B}"/>
              </a:ext>
            </a:extLst>
          </p:cNvPr>
          <p:cNvPicPr>
            <a:picLocks noChangeAspect="1"/>
          </p:cNvPicPr>
          <p:nvPr/>
        </p:nvPicPr>
        <p:blipFill>
          <a:blip r:embed="rId2"/>
          <a:stretch>
            <a:fillRect/>
          </a:stretch>
        </p:blipFill>
        <p:spPr>
          <a:xfrm>
            <a:off x="3556353" y="501602"/>
            <a:ext cx="5354566" cy="5911061"/>
          </a:xfrm>
          <a:prstGeom prst="rect">
            <a:avLst/>
          </a:prstGeom>
        </p:spPr>
      </p:pic>
      <p:pic>
        <p:nvPicPr>
          <p:cNvPr id="6" name="Picture 5">
            <a:extLst>
              <a:ext uri="{FF2B5EF4-FFF2-40B4-BE49-F238E27FC236}">
                <a16:creationId xmlns:a16="http://schemas.microsoft.com/office/drawing/2014/main" id="{1A981EAC-B50C-CAEB-2BDD-18DD4D87395D}"/>
              </a:ext>
            </a:extLst>
          </p:cNvPr>
          <p:cNvPicPr>
            <a:picLocks noChangeAspect="1"/>
          </p:cNvPicPr>
          <p:nvPr/>
        </p:nvPicPr>
        <p:blipFill>
          <a:blip r:embed="rId3"/>
          <a:stretch>
            <a:fillRect/>
          </a:stretch>
        </p:blipFill>
        <p:spPr>
          <a:xfrm>
            <a:off x="8184203" y="5229606"/>
            <a:ext cx="2101714" cy="977230"/>
          </a:xfrm>
          <a:prstGeom prst="rect">
            <a:avLst/>
          </a:prstGeom>
          <a:ln>
            <a:solidFill>
              <a:schemeClr val="tx1"/>
            </a:solidFill>
          </a:ln>
        </p:spPr>
      </p:pic>
      <p:sp>
        <p:nvSpPr>
          <p:cNvPr id="3" name="TextBox 2">
            <a:extLst>
              <a:ext uri="{FF2B5EF4-FFF2-40B4-BE49-F238E27FC236}">
                <a16:creationId xmlns:a16="http://schemas.microsoft.com/office/drawing/2014/main" id="{30FEB623-F402-ED78-AF96-A3BD3226D45F}"/>
              </a:ext>
            </a:extLst>
          </p:cNvPr>
          <p:cNvSpPr txBox="1"/>
          <p:nvPr/>
        </p:nvSpPr>
        <p:spPr>
          <a:xfrm>
            <a:off x="11636188" y="6424428"/>
            <a:ext cx="555812" cy="461665"/>
          </a:xfrm>
          <a:prstGeom prst="rect">
            <a:avLst/>
          </a:prstGeom>
          <a:noFill/>
        </p:spPr>
        <p:txBody>
          <a:bodyPr wrap="square" rtlCol="0">
            <a:spAutoFit/>
          </a:bodyPr>
          <a:lstStyle/>
          <a:p>
            <a:r>
              <a:rPr lang="en-US" sz="2400" b="1" dirty="0"/>
              <a:t>21</a:t>
            </a:r>
          </a:p>
        </p:txBody>
      </p:sp>
    </p:spTree>
    <p:extLst>
      <p:ext uri="{BB962C8B-B14F-4D97-AF65-F5344CB8AC3E}">
        <p14:creationId xmlns:p14="http://schemas.microsoft.com/office/powerpoint/2010/main" val="3477446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090C-B838-1279-4134-4537A12A3962}"/>
              </a:ext>
            </a:extLst>
          </p:cNvPr>
          <p:cNvSpPr>
            <a:spLocks noGrp="1"/>
          </p:cNvSpPr>
          <p:nvPr>
            <p:ph type="title"/>
          </p:nvPr>
        </p:nvSpPr>
        <p:spPr/>
        <p:txBody>
          <a:bodyPr/>
          <a:lstStyle/>
          <a:p>
            <a:r>
              <a:rPr lang="en-US" b="1" dirty="0"/>
              <a:t>The Details</a:t>
            </a:r>
          </a:p>
        </p:txBody>
      </p:sp>
      <p:sp>
        <p:nvSpPr>
          <p:cNvPr id="4" name="TextBox 3">
            <a:extLst>
              <a:ext uri="{FF2B5EF4-FFF2-40B4-BE49-F238E27FC236}">
                <a16:creationId xmlns:a16="http://schemas.microsoft.com/office/drawing/2014/main" id="{71ECC555-AD77-FBB6-6CC1-7DBBB5A53F64}"/>
              </a:ext>
            </a:extLst>
          </p:cNvPr>
          <p:cNvSpPr txBox="1"/>
          <p:nvPr/>
        </p:nvSpPr>
        <p:spPr>
          <a:xfrm>
            <a:off x="11636188" y="6424428"/>
            <a:ext cx="555812" cy="461665"/>
          </a:xfrm>
          <a:prstGeom prst="rect">
            <a:avLst/>
          </a:prstGeom>
          <a:noFill/>
        </p:spPr>
        <p:txBody>
          <a:bodyPr wrap="square" rtlCol="0">
            <a:spAutoFit/>
          </a:bodyPr>
          <a:lstStyle/>
          <a:p>
            <a:r>
              <a:rPr lang="en-US" sz="2400" b="1" dirty="0"/>
              <a:t>22</a:t>
            </a:r>
          </a:p>
        </p:txBody>
      </p:sp>
      <p:pic>
        <p:nvPicPr>
          <p:cNvPr id="6" name="Picture 5">
            <a:extLst>
              <a:ext uri="{FF2B5EF4-FFF2-40B4-BE49-F238E27FC236}">
                <a16:creationId xmlns:a16="http://schemas.microsoft.com/office/drawing/2014/main" id="{BBCD5C8F-C91B-2149-FB5B-C0CFE81703C1}"/>
              </a:ext>
            </a:extLst>
          </p:cNvPr>
          <p:cNvPicPr>
            <a:picLocks noChangeAspect="1"/>
          </p:cNvPicPr>
          <p:nvPr/>
        </p:nvPicPr>
        <p:blipFill rotWithShape="1">
          <a:blip r:embed="rId2"/>
          <a:srcRect l="7172"/>
          <a:stretch/>
        </p:blipFill>
        <p:spPr>
          <a:xfrm>
            <a:off x="7595376" y="646544"/>
            <a:ext cx="4549615" cy="5731163"/>
          </a:xfrm>
          <a:prstGeom prst="rect">
            <a:avLst/>
          </a:prstGeom>
        </p:spPr>
      </p:pic>
      <p:pic>
        <p:nvPicPr>
          <p:cNvPr id="8" name="Picture 7">
            <a:extLst>
              <a:ext uri="{FF2B5EF4-FFF2-40B4-BE49-F238E27FC236}">
                <a16:creationId xmlns:a16="http://schemas.microsoft.com/office/drawing/2014/main" id="{A91BC423-6608-E2FA-13DC-CCD86010CFD1}"/>
              </a:ext>
            </a:extLst>
          </p:cNvPr>
          <p:cNvPicPr>
            <a:picLocks noChangeAspect="1"/>
          </p:cNvPicPr>
          <p:nvPr/>
        </p:nvPicPr>
        <p:blipFill rotWithShape="1">
          <a:blip r:embed="rId3"/>
          <a:srcRect l="8811"/>
          <a:stretch/>
        </p:blipFill>
        <p:spPr>
          <a:xfrm>
            <a:off x="3472863" y="646545"/>
            <a:ext cx="4028382" cy="5731164"/>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7C7D1D40-7F37-849D-92FE-4C99CF19D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6" y="2400136"/>
            <a:ext cx="4669568" cy="3268122"/>
          </a:xfrm>
          <a:prstGeom prst="rect">
            <a:avLst/>
          </a:prstGeom>
        </p:spPr>
      </p:pic>
      <p:sp>
        <p:nvSpPr>
          <p:cNvPr id="10" name="Rectangle: Rounded Corners 9">
            <a:extLst>
              <a:ext uri="{FF2B5EF4-FFF2-40B4-BE49-F238E27FC236}">
                <a16:creationId xmlns:a16="http://schemas.microsoft.com/office/drawing/2014/main" id="{87B40EED-F990-D84B-5B3B-0DDCE41020CF}"/>
              </a:ext>
            </a:extLst>
          </p:cNvPr>
          <p:cNvSpPr/>
          <p:nvPr/>
        </p:nvSpPr>
        <p:spPr>
          <a:xfrm>
            <a:off x="7004114" y="5561814"/>
            <a:ext cx="497131" cy="499621"/>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F4522D5-3292-074D-305E-423A4592B732}"/>
              </a:ext>
            </a:extLst>
          </p:cNvPr>
          <p:cNvSpPr/>
          <p:nvPr/>
        </p:nvSpPr>
        <p:spPr>
          <a:xfrm>
            <a:off x="11253594" y="5623873"/>
            <a:ext cx="891397" cy="499621"/>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137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090C-B838-1279-4134-4537A12A3962}"/>
              </a:ext>
            </a:extLst>
          </p:cNvPr>
          <p:cNvSpPr>
            <a:spLocks noGrp="1"/>
          </p:cNvSpPr>
          <p:nvPr>
            <p:ph type="title"/>
          </p:nvPr>
        </p:nvSpPr>
        <p:spPr/>
        <p:txBody>
          <a:bodyPr/>
          <a:lstStyle/>
          <a:p>
            <a:r>
              <a:rPr lang="en-US" b="1" dirty="0"/>
              <a:t>The Details</a:t>
            </a:r>
          </a:p>
        </p:txBody>
      </p:sp>
      <p:sp>
        <p:nvSpPr>
          <p:cNvPr id="4" name="TextBox 3">
            <a:extLst>
              <a:ext uri="{FF2B5EF4-FFF2-40B4-BE49-F238E27FC236}">
                <a16:creationId xmlns:a16="http://schemas.microsoft.com/office/drawing/2014/main" id="{0B31E2A7-1668-F501-8982-599AD92F845A}"/>
              </a:ext>
            </a:extLst>
          </p:cNvPr>
          <p:cNvSpPr txBox="1"/>
          <p:nvPr/>
        </p:nvSpPr>
        <p:spPr>
          <a:xfrm>
            <a:off x="11636188" y="6424428"/>
            <a:ext cx="555812" cy="461665"/>
          </a:xfrm>
          <a:prstGeom prst="rect">
            <a:avLst/>
          </a:prstGeom>
          <a:noFill/>
        </p:spPr>
        <p:txBody>
          <a:bodyPr wrap="square" rtlCol="0">
            <a:spAutoFit/>
          </a:bodyPr>
          <a:lstStyle/>
          <a:p>
            <a:r>
              <a:rPr lang="en-US" sz="2400" b="1" dirty="0"/>
              <a:t>23</a:t>
            </a:r>
          </a:p>
        </p:txBody>
      </p:sp>
      <p:pic>
        <p:nvPicPr>
          <p:cNvPr id="13" name="Picture 12">
            <a:extLst>
              <a:ext uri="{FF2B5EF4-FFF2-40B4-BE49-F238E27FC236}">
                <a16:creationId xmlns:a16="http://schemas.microsoft.com/office/drawing/2014/main" id="{88E7E60C-3A7C-0390-5310-E526503D9B44}"/>
              </a:ext>
            </a:extLst>
          </p:cNvPr>
          <p:cNvPicPr>
            <a:picLocks noChangeAspect="1"/>
          </p:cNvPicPr>
          <p:nvPr/>
        </p:nvPicPr>
        <p:blipFill>
          <a:blip r:embed="rId2"/>
          <a:stretch>
            <a:fillRect/>
          </a:stretch>
        </p:blipFill>
        <p:spPr>
          <a:xfrm>
            <a:off x="2558473" y="1232945"/>
            <a:ext cx="8663708" cy="5191483"/>
          </a:xfrm>
          <a:prstGeom prst="rect">
            <a:avLst/>
          </a:prstGeom>
        </p:spPr>
      </p:pic>
      <p:sp>
        <p:nvSpPr>
          <p:cNvPr id="9" name="Rectangle: Rounded Corners 8">
            <a:extLst>
              <a:ext uri="{FF2B5EF4-FFF2-40B4-BE49-F238E27FC236}">
                <a16:creationId xmlns:a16="http://schemas.microsoft.com/office/drawing/2014/main" id="{A3D01892-D200-0B96-44A8-FF70910F0C93}"/>
              </a:ext>
            </a:extLst>
          </p:cNvPr>
          <p:cNvSpPr/>
          <p:nvPr/>
        </p:nvSpPr>
        <p:spPr>
          <a:xfrm>
            <a:off x="4451926" y="3143826"/>
            <a:ext cx="803564" cy="570345"/>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7EEE22D-F37D-65DA-7C81-CF0B17DA7AA0}"/>
              </a:ext>
            </a:extLst>
          </p:cNvPr>
          <p:cNvPicPr>
            <a:picLocks noChangeAspect="1"/>
          </p:cNvPicPr>
          <p:nvPr/>
        </p:nvPicPr>
        <p:blipFill>
          <a:blip r:embed="rId3"/>
          <a:stretch>
            <a:fillRect/>
          </a:stretch>
        </p:blipFill>
        <p:spPr>
          <a:xfrm>
            <a:off x="5301672" y="3656831"/>
            <a:ext cx="6871855" cy="2771299"/>
          </a:xfrm>
          <a:prstGeom prst="rect">
            <a:avLst/>
          </a:prstGeom>
        </p:spPr>
      </p:pic>
      <p:sp>
        <p:nvSpPr>
          <p:cNvPr id="10" name="Rectangle: Rounded Corners 9">
            <a:extLst>
              <a:ext uri="{FF2B5EF4-FFF2-40B4-BE49-F238E27FC236}">
                <a16:creationId xmlns:a16="http://schemas.microsoft.com/office/drawing/2014/main" id="{190183AE-6DAC-5A35-5A44-980B9DD6200B}"/>
              </a:ext>
            </a:extLst>
          </p:cNvPr>
          <p:cNvSpPr/>
          <p:nvPr/>
        </p:nvSpPr>
        <p:spPr>
          <a:xfrm>
            <a:off x="5352471" y="5218545"/>
            <a:ext cx="1371601" cy="138546"/>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58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090C-B838-1279-4134-4537A12A3962}"/>
              </a:ext>
            </a:extLst>
          </p:cNvPr>
          <p:cNvSpPr>
            <a:spLocks noGrp="1"/>
          </p:cNvSpPr>
          <p:nvPr>
            <p:ph type="title"/>
          </p:nvPr>
        </p:nvSpPr>
        <p:spPr>
          <a:xfrm>
            <a:off x="477986" y="365125"/>
            <a:ext cx="10515600" cy="1325563"/>
          </a:xfrm>
        </p:spPr>
        <p:txBody>
          <a:bodyPr/>
          <a:lstStyle/>
          <a:p>
            <a:r>
              <a:rPr lang="en-US" b="1" dirty="0"/>
              <a:t>The Details</a:t>
            </a:r>
          </a:p>
        </p:txBody>
      </p:sp>
      <p:sp>
        <p:nvSpPr>
          <p:cNvPr id="3" name="TextBox 2">
            <a:extLst>
              <a:ext uri="{FF2B5EF4-FFF2-40B4-BE49-F238E27FC236}">
                <a16:creationId xmlns:a16="http://schemas.microsoft.com/office/drawing/2014/main" id="{78252740-BF09-2758-AAF1-E903F4BB89FC}"/>
              </a:ext>
            </a:extLst>
          </p:cNvPr>
          <p:cNvSpPr txBox="1"/>
          <p:nvPr/>
        </p:nvSpPr>
        <p:spPr>
          <a:xfrm>
            <a:off x="11636188" y="6424428"/>
            <a:ext cx="555812" cy="461665"/>
          </a:xfrm>
          <a:prstGeom prst="rect">
            <a:avLst/>
          </a:prstGeom>
          <a:noFill/>
        </p:spPr>
        <p:txBody>
          <a:bodyPr wrap="square" rtlCol="0">
            <a:spAutoFit/>
          </a:bodyPr>
          <a:lstStyle/>
          <a:p>
            <a:r>
              <a:rPr lang="en-US" sz="2400" b="1" dirty="0"/>
              <a:t>24</a:t>
            </a:r>
          </a:p>
        </p:txBody>
      </p:sp>
      <p:grpSp>
        <p:nvGrpSpPr>
          <p:cNvPr id="18" name="Group 17">
            <a:extLst>
              <a:ext uri="{FF2B5EF4-FFF2-40B4-BE49-F238E27FC236}">
                <a16:creationId xmlns:a16="http://schemas.microsoft.com/office/drawing/2014/main" id="{1A1C6954-99A9-5D30-0662-177A13E32B14}"/>
              </a:ext>
            </a:extLst>
          </p:cNvPr>
          <p:cNvGrpSpPr/>
          <p:nvPr/>
        </p:nvGrpSpPr>
        <p:grpSpPr>
          <a:xfrm>
            <a:off x="1186056" y="3100169"/>
            <a:ext cx="10935855" cy="3324259"/>
            <a:chOff x="1176820" y="2651668"/>
            <a:chExt cx="10935855" cy="3324259"/>
          </a:xfrm>
        </p:grpSpPr>
        <p:pic>
          <p:nvPicPr>
            <p:cNvPr id="10" name="Picture 9">
              <a:extLst>
                <a:ext uri="{FF2B5EF4-FFF2-40B4-BE49-F238E27FC236}">
                  <a16:creationId xmlns:a16="http://schemas.microsoft.com/office/drawing/2014/main" id="{6630CDF0-F223-6C03-7076-70068383E7BB}"/>
                </a:ext>
              </a:extLst>
            </p:cNvPr>
            <p:cNvPicPr>
              <a:picLocks noChangeAspect="1"/>
            </p:cNvPicPr>
            <p:nvPr/>
          </p:nvPicPr>
          <p:blipFill rotWithShape="1">
            <a:blip r:embed="rId2"/>
            <a:srcRect b="11888"/>
            <a:stretch/>
          </p:blipFill>
          <p:spPr>
            <a:xfrm>
              <a:off x="1176820" y="2651668"/>
              <a:ext cx="10935855" cy="3324259"/>
            </a:xfrm>
            <a:prstGeom prst="rect">
              <a:avLst/>
            </a:prstGeom>
          </p:spPr>
        </p:pic>
        <p:sp>
          <p:nvSpPr>
            <p:cNvPr id="7" name="TextBox 6">
              <a:extLst>
                <a:ext uri="{FF2B5EF4-FFF2-40B4-BE49-F238E27FC236}">
                  <a16:creationId xmlns:a16="http://schemas.microsoft.com/office/drawing/2014/main" id="{2A24608F-AF24-7E3E-B7B4-52B81B168CBB}"/>
                </a:ext>
              </a:extLst>
            </p:cNvPr>
            <p:cNvSpPr txBox="1"/>
            <p:nvPr/>
          </p:nvSpPr>
          <p:spPr>
            <a:xfrm>
              <a:off x="1681561" y="3587129"/>
              <a:ext cx="2456059" cy="523220"/>
            </a:xfrm>
            <a:prstGeom prst="rect">
              <a:avLst/>
            </a:prstGeom>
            <a:noFill/>
          </p:spPr>
          <p:txBody>
            <a:bodyPr wrap="square">
              <a:spAutoFit/>
            </a:bodyPr>
            <a:lstStyle/>
            <a:p>
              <a:r>
                <a:rPr lang="en-US" sz="1400" b="1" dirty="0"/>
                <a:t>TRIPLE 8'X11'RCBC;439’</a:t>
              </a:r>
            </a:p>
            <a:p>
              <a:r>
                <a:rPr lang="en-US" sz="1400" b="1" dirty="0"/>
                <a:t>ALONG CENTERLINE CULVERT</a:t>
              </a:r>
            </a:p>
          </p:txBody>
        </p:sp>
        <p:sp>
          <p:nvSpPr>
            <p:cNvPr id="9" name="TextBox 8">
              <a:extLst>
                <a:ext uri="{FF2B5EF4-FFF2-40B4-BE49-F238E27FC236}">
                  <a16:creationId xmlns:a16="http://schemas.microsoft.com/office/drawing/2014/main" id="{A50631F5-B2D5-3E3B-549B-C4AA7B709AB9}"/>
                </a:ext>
              </a:extLst>
            </p:cNvPr>
            <p:cNvSpPr txBox="1"/>
            <p:nvPr/>
          </p:nvSpPr>
          <p:spPr>
            <a:xfrm>
              <a:off x="4850184" y="3767781"/>
              <a:ext cx="3307976" cy="523220"/>
            </a:xfrm>
            <a:prstGeom prst="rect">
              <a:avLst/>
            </a:prstGeom>
            <a:noFill/>
          </p:spPr>
          <p:txBody>
            <a:bodyPr wrap="square">
              <a:spAutoFit/>
            </a:bodyPr>
            <a:lstStyle/>
            <a:p>
              <a:r>
                <a:rPr lang="en-US" sz="1400" b="1" dirty="0"/>
                <a:t>SINGLE 18'X14' VEHICULAR UNDERPASS;</a:t>
              </a:r>
            </a:p>
            <a:p>
              <a:r>
                <a:rPr lang="en-US" sz="1400" b="1" dirty="0"/>
                <a:t>127' ALONG CENTERLINE</a:t>
              </a:r>
            </a:p>
          </p:txBody>
        </p:sp>
        <p:sp>
          <p:nvSpPr>
            <p:cNvPr id="11" name="TextBox 10">
              <a:extLst>
                <a:ext uri="{FF2B5EF4-FFF2-40B4-BE49-F238E27FC236}">
                  <a16:creationId xmlns:a16="http://schemas.microsoft.com/office/drawing/2014/main" id="{944B8367-8620-C176-E107-C156A1BAFD72}"/>
                </a:ext>
              </a:extLst>
            </p:cNvPr>
            <p:cNvSpPr txBox="1"/>
            <p:nvPr/>
          </p:nvSpPr>
          <p:spPr>
            <a:xfrm>
              <a:off x="5956958" y="5100659"/>
              <a:ext cx="2743362" cy="523220"/>
            </a:xfrm>
            <a:prstGeom prst="rect">
              <a:avLst/>
            </a:prstGeom>
            <a:noFill/>
          </p:spPr>
          <p:txBody>
            <a:bodyPr wrap="square">
              <a:spAutoFit/>
            </a:bodyPr>
            <a:lstStyle/>
            <a:p>
              <a:r>
                <a:rPr lang="en-US" sz="1400" b="1" dirty="0"/>
                <a:t>TRIPLE 12'X13' RCBC;</a:t>
              </a:r>
            </a:p>
            <a:p>
              <a:r>
                <a:rPr lang="en-US" sz="1400" b="1" dirty="0"/>
                <a:t>101' ALONG CENTERLINE CULVERT</a:t>
              </a:r>
            </a:p>
          </p:txBody>
        </p:sp>
        <p:cxnSp>
          <p:nvCxnSpPr>
            <p:cNvPr id="12" name="Straight Arrow Connector 11">
              <a:extLst>
                <a:ext uri="{FF2B5EF4-FFF2-40B4-BE49-F238E27FC236}">
                  <a16:creationId xmlns:a16="http://schemas.microsoft.com/office/drawing/2014/main" id="{ADBE3042-0528-890D-3C40-926D73892566}"/>
                </a:ext>
              </a:extLst>
            </p:cNvPr>
            <p:cNvCxnSpPr>
              <a:cxnSpLocks/>
            </p:cNvCxnSpPr>
            <p:nvPr/>
          </p:nvCxnSpPr>
          <p:spPr>
            <a:xfrm flipH="1">
              <a:off x="1584580" y="3644557"/>
              <a:ext cx="1939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73E15B-A5E9-47F7-BCFA-40075DAAAC9C}"/>
                </a:ext>
              </a:extLst>
            </p:cNvPr>
            <p:cNvCxnSpPr>
              <a:cxnSpLocks/>
            </p:cNvCxnSpPr>
            <p:nvPr/>
          </p:nvCxnSpPr>
          <p:spPr>
            <a:xfrm flipH="1">
              <a:off x="4727941" y="4165919"/>
              <a:ext cx="190158" cy="2226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D2FF112-BA59-AB5E-970D-BFCBCC762956}"/>
                </a:ext>
              </a:extLst>
            </p:cNvPr>
            <p:cNvCxnSpPr>
              <a:cxnSpLocks/>
            </p:cNvCxnSpPr>
            <p:nvPr/>
          </p:nvCxnSpPr>
          <p:spPr>
            <a:xfrm flipH="1" flipV="1">
              <a:off x="7547833" y="5052961"/>
              <a:ext cx="117262" cy="1901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0E62C2B5-0956-EB0C-E712-F484D25C2A09}"/>
              </a:ext>
            </a:extLst>
          </p:cNvPr>
          <p:cNvPicPr>
            <a:picLocks noChangeAspect="1"/>
          </p:cNvPicPr>
          <p:nvPr/>
        </p:nvPicPr>
        <p:blipFill rotWithShape="1">
          <a:blip r:embed="rId3"/>
          <a:srcRect t="33111"/>
          <a:stretch/>
        </p:blipFill>
        <p:spPr>
          <a:xfrm>
            <a:off x="3034089" y="479739"/>
            <a:ext cx="9106294" cy="2578476"/>
          </a:xfrm>
          <a:prstGeom prst="rect">
            <a:avLst/>
          </a:prstGeom>
        </p:spPr>
      </p:pic>
      <p:sp>
        <p:nvSpPr>
          <p:cNvPr id="19" name="Rectangle: Rounded Corners 18">
            <a:extLst>
              <a:ext uri="{FF2B5EF4-FFF2-40B4-BE49-F238E27FC236}">
                <a16:creationId xmlns:a16="http://schemas.microsoft.com/office/drawing/2014/main" id="{CE2EED6E-0B9C-6E77-57ED-D955E1C1CCDC}"/>
              </a:ext>
            </a:extLst>
          </p:cNvPr>
          <p:cNvSpPr/>
          <p:nvPr/>
        </p:nvSpPr>
        <p:spPr>
          <a:xfrm>
            <a:off x="9005455" y="4922982"/>
            <a:ext cx="822036" cy="578480"/>
          </a:xfrm>
          <a:prstGeom prst="roundRect">
            <a:avLst/>
          </a:prstGeom>
          <a:no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6071D11-0E81-1576-9A06-44C2AE138E56}"/>
              </a:ext>
            </a:extLst>
          </p:cNvPr>
          <p:cNvSpPr/>
          <p:nvPr/>
        </p:nvSpPr>
        <p:spPr>
          <a:xfrm>
            <a:off x="3034088" y="2013527"/>
            <a:ext cx="1528675" cy="156525"/>
          </a:xfrm>
          <a:prstGeom prst="roundRect">
            <a:avLst/>
          </a:prstGeom>
          <a:noFill/>
          <a:ln w="3810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785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090C-B838-1279-4134-4537A12A3962}"/>
              </a:ext>
            </a:extLst>
          </p:cNvPr>
          <p:cNvSpPr>
            <a:spLocks noGrp="1"/>
          </p:cNvSpPr>
          <p:nvPr>
            <p:ph type="title"/>
          </p:nvPr>
        </p:nvSpPr>
        <p:spPr>
          <a:xfrm>
            <a:off x="477986" y="365125"/>
            <a:ext cx="10515600" cy="1325563"/>
          </a:xfrm>
        </p:spPr>
        <p:txBody>
          <a:bodyPr/>
          <a:lstStyle/>
          <a:p>
            <a:r>
              <a:rPr lang="en-US" b="1" dirty="0"/>
              <a:t>The Details</a:t>
            </a:r>
          </a:p>
        </p:txBody>
      </p:sp>
      <p:sp>
        <p:nvSpPr>
          <p:cNvPr id="3" name="TextBox 2">
            <a:extLst>
              <a:ext uri="{FF2B5EF4-FFF2-40B4-BE49-F238E27FC236}">
                <a16:creationId xmlns:a16="http://schemas.microsoft.com/office/drawing/2014/main" id="{78252740-BF09-2758-AAF1-E903F4BB89FC}"/>
              </a:ext>
            </a:extLst>
          </p:cNvPr>
          <p:cNvSpPr txBox="1"/>
          <p:nvPr/>
        </p:nvSpPr>
        <p:spPr>
          <a:xfrm>
            <a:off x="11636188" y="6424428"/>
            <a:ext cx="555812" cy="461665"/>
          </a:xfrm>
          <a:prstGeom prst="rect">
            <a:avLst/>
          </a:prstGeom>
          <a:noFill/>
        </p:spPr>
        <p:txBody>
          <a:bodyPr wrap="square" rtlCol="0">
            <a:spAutoFit/>
          </a:bodyPr>
          <a:lstStyle/>
          <a:p>
            <a:r>
              <a:rPr lang="en-US" sz="2400" b="1" dirty="0"/>
              <a:t>24</a:t>
            </a:r>
          </a:p>
        </p:txBody>
      </p:sp>
      <p:pic>
        <p:nvPicPr>
          <p:cNvPr id="8" name="Picture 7">
            <a:extLst>
              <a:ext uri="{FF2B5EF4-FFF2-40B4-BE49-F238E27FC236}">
                <a16:creationId xmlns:a16="http://schemas.microsoft.com/office/drawing/2014/main" id="{FB67293D-D415-5FFB-21CB-BF77D91E4ABB}"/>
              </a:ext>
            </a:extLst>
          </p:cNvPr>
          <p:cNvPicPr>
            <a:picLocks noChangeAspect="1"/>
          </p:cNvPicPr>
          <p:nvPr/>
        </p:nvPicPr>
        <p:blipFill rotWithShape="1">
          <a:blip r:embed="rId2"/>
          <a:srcRect l="23070" t="10243" r="12273"/>
          <a:stretch/>
        </p:blipFill>
        <p:spPr>
          <a:xfrm>
            <a:off x="0" y="1416335"/>
            <a:ext cx="3959405" cy="4428653"/>
          </a:xfrm>
          <a:prstGeom prst="rect">
            <a:avLst/>
          </a:prstGeom>
        </p:spPr>
      </p:pic>
      <p:sp>
        <p:nvSpPr>
          <p:cNvPr id="14" name="TextBox 13">
            <a:extLst>
              <a:ext uri="{FF2B5EF4-FFF2-40B4-BE49-F238E27FC236}">
                <a16:creationId xmlns:a16="http://schemas.microsoft.com/office/drawing/2014/main" id="{EDF2AB8E-A23B-7778-B672-E9E7147580E2}"/>
              </a:ext>
            </a:extLst>
          </p:cNvPr>
          <p:cNvSpPr txBox="1"/>
          <p:nvPr/>
        </p:nvSpPr>
        <p:spPr>
          <a:xfrm>
            <a:off x="4003011" y="5325609"/>
            <a:ext cx="7695930" cy="1200329"/>
          </a:xfrm>
          <a:prstGeom prst="rect">
            <a:avLst/>
          </a:prstGeom>
          <a:noFill/>
        </p:spPr>
        <p:txBody>
          <a:bodyPr wrap="square">
            <a:spAutoFit/>
          </a:bodyPr>
          <a:lstStyle/>
          <a:p>
            <a:r>
              <a:rPr lang="en-US" sz="1800" dirty="0">
                <a:solidFill>
                  <a:srgbClr val="000000"/>
                </a:solidFill>
                <a:latin typeface="Adobe Clean DC"/>
              </a:rPr>
              <a:t>9/21/23, </a:t>
            </a:r>
            <a:r>
              <a:rPr lang="en-US" dirty="0">
                <a:solidFill>
                  <a:srgbClr val="000000"/>
                </a:solidFill>
                <a:latin typeface="Adobe Clean DC"/>
              </a:rPr>
              <a:t>Steve Goodman, NPCA:</a:t>
            </a:r>
          </a:p>
          <a:p>
            <a:r>
              <a:rPr lang="en-US" sz="1800" dirty="0">
                <a:solidFill>
                  <a:srgbClr val="000000"/>
                </a:solidFill>
                <a:latin typeface="Adobe Clean DC"/>
              </a:rPr>
              <a:t>Remove the concrete ditch swale on one or both sides and truncate the abutment slope by introducing a vertical retaining wall just in front of the piers. Consider standalone combined wildlife and AT structure.</a:t>
            </a:r>
            <a:endParaRPr lang="en-US" dirty="0"/>
          </a:p>
        </p:txBody>
      </p:sp>
      <p:pic>
        <p:nvPicPr>
          <p:cNvPr id="22" name="Picture 21">
            <a:extLst>
              <a:ext uri="{FF2B5EF4-FFF2-40B4-BE49-F238E27FC236}">
                <a16:creationId xmlns:a16="http://schemas.microsoft.com/office/drawing/2014/main" id="{9C769EE3-EAC6-6114-EA4F-65050A9265D9}"/>
              </a:ext>
            </a:extLst>
          </p:cNvPr>
          <p:cNvPicPr>
            <a:picLocks noChangeAspect="1"/>
          </p:cNvPicPr>
          <p:nvPr/>
        </p:nvPicPr>
        <p:blipFill rotWithShape="1">
          <a:blip r:embed="rId3"/>
          <a:srcRect l="18162" t="11634" r="3920" b="21451"/>
          <a:stretch/>
        </p:blipFill>
        <p:spPr>
          <a:xfrm>
            <a:off x="4003011" y="1416335"/>
            <a:ext cx="8108305" cy="3916896"/>
          </a:xfrm>
          <a:prstGeom prst="rect">
            <a:avLst/>
          </a:prstGeom>
        </p:spPr>
      </p:pic>
      <p:cxnSp>
        <p:nvCxnSpPr>
          <p:cNvPr id="24" name="Straight Connector 23">
            <a:extLst>
              <a:ext uri="{FF2B5EF4-FFF2-40B4-BE49-F238E27FC236}">
                <a16:creationId xmlns:a16="http://schemas.microsoft.com/office/drawing/2014/main" id="{5A2C2F81-5F91-9865-FEE0-96BE0B8797CB}"/>
              </a:ext>
            </a:extLst>
          </p:cNvPr>
          <p:cNvCxnSpPr>
            <a:cxnSpLocks/>
          </p:cNvCxnSpPr>
          <p:nvPr/>
        </p:nvCxnSpPr>
        <p:spPr>
          <a:xfrm flipV="1">
            <a:off x="9233647" y="4876835"/>
            <a:ext cx="869577" cy="893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05C8A2-AD4A-2269-A9E7-694F71A816D3}"/>
              </a:ext>
            </a:extLst>
          </p:cNvPr>
          <p:cNvCxnSpPr>
            <a:cxnSpLocks/>
          </p:cNvCxnSpPr>
          <p:nvPr/>
        </p:nvCxnSpPr>
        <p:spPr>
          <a:xfrm>
            <a:off x="8709772" y="4492065"/>
            <a:ext cx="231028"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AE72D6-41ED-8BD3-6EA1-8D1D5417BB2A}"/>
              </a:ext>
            </a:extLst>
          </p:cNvPr>
          <p:cNvCxnSpPr>
            <a:cxnSpLocks/>
          </p:cNvCxnSpPr>
          <p:nvPr/>
        </p:nvCxnSpPr>
        <p:spPr>
          <a:xfrm>
            <a:off x="8709772" y="4492065"/>
            <a:ext cx="523875" cy="3937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8FB979-8E99-3E03-E631-AB2BD52B43B4}"/>
              </a:ext>
            </a:extLst>
          </p:cNvPr>
          <p:cNvCxnSpPr>
            <a:cxnSpLocks/>
          </p:cNvCxnSpPr>
          <p:nvPr/>
        </p:nvCxnSpPr>
        <p:spPr>
          <a:xfrm>
            <a:off x="8971709" y="4381500"/>
            <a:ext cx="1093041" cy="7302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9282F2-CB07-CAE1-AD1D-FA4FA92B1221}"/>
              </a:ext>
            </a:extLst>
          </p:cNvPr>
          <p:cNvCxnSpPr>
            <a:cxnSpLocks/>
          </p:cNvCxnSpPr>
          <p:nvPr/>
        </p:nvCxnSpPr>
        <p:spPr>
          <a:xfrm>
            <a:off x="10058400" y="4431040"/>
            <a:ext cx="22973" cy="44579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B3818B-841F-FB27-3691-260DF5EDFA05}"/>
              </a:ext>
            </a:extLst>
          </p:cNvPr>
          <p:cNvCxnSpPr>
            <a:cxnSpLocks/>
          </p:cNvCxnSpPr>
          <p:nvPr/>
        </p:nvCxnSpPr>
        <p:spPr>
          <a:xfrm>
            <a:off x="9428162" y="4415170"/>
            <a:ext cx="11486" cy="23709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63BE9E-38A8-8C67-29E2-46744C0926A0}"/>
              </a:ext>
            </a:extLst>
          </p:cNvPr>
          <p:cNvCxnSpPr>
            <a:cxnSpLocks/>
          </p:cNvCxnSpPr>
          <p:nvPr/>
        </p:nvCxnSpPr>
        <p:spPr>
          <a:xfrm>
            <a:off x="8940800" y="4483135"/>
            <a:ext cx="1140573" cy="39369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F20F51F-CF06-B117-AAFE-C146E2074685}"/>
              </a:ext>
            </a:extLst>
          </p:cNvPr>
          <p:cNvCxnSpPr>
            <a:cxnSpLocks/>
          </p:cNvCxnSpPr>
          <p:nvPr/>
        </p:nvCxnSpPr>
        <p:spPr>
          <a:xfrm>
            <a:off x="8960223" y="4369053"/>
            <a:ext cx="0" cy="123011"/>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AEA4A5-47D6-A319-5935-DDB506544A0A}"/>
              </a:ext>
            </a:extLst>
          </p:cNvPr>
          <p:cNvCxnSpPr>
            <a:cxnSpLocks/>
          </p:cNvCxnSpPr>
          <p:nvPr/>
        </p:nvCxnSpPr>
        <p:spPr>
          <a:xfrm>
            <a:off x="8918949" y="4653938"/>
            <a:ext cx="509213"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FFBB40-8350-9FAD-556E-E2814428AA72}"/>
              </a:ext>
            </a:extLst>
          </p:cNvPr>
          <p:cNvCxnSpPr>
            <a:cxnSpLocks/>
          </p:cNvCxnSpPr>
          <p:nvPr/>
        </p:nvCxnSpPr>
        <p:spPr>
          <a:xfrm>
            <a:off x="9089231" y="4777763"/>
            <a:ext cx="67646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3CC4C7-3151-EFD9-A715-016D38CDAF58}"/>
              </a:ext>
            </a:extLst>
          </p:cNvPr>
          <p:cNvCxnSpPr>
            <a:cxnSpLocks/>
          </p:cNvCxnSpPr>
          <p:nvPr/>
        </p:nvCxnSpPr>
        <p:spPr>
          <a:xfrm>
            <a:off x="8796337" y="4563451"/>
            <a:ext cx="350044"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D462B7D-8985-5F9A-A90C-82333192A11E}"/>
              </a:ext>
            </a:extLst>
          </p:cNvPr>
          <p:cNvCxnSpPr>
            <a:cxnSpLocks/>
          </p:cNvCxnSpPr>
          <p:nvPr/>
        </p:nvCxnSpPr>
        <p:spPr>
          <a:xfrm>
            <a:off x="9089231" y="4340806"/>
            <a:ext cx="1093041" cy="7302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1F5539F-77A1-392C-A3E5-10757315A48F}"/>
              </a:ext>
            </a:extLst>
          </p:cNvPr>
          <p:cNvCxnSpPr>
            <a:cxnSpLocks/>
          </p:cNvCxnSpPr>
          <p:nvPr/>
        </p:nvCxnSpPr>
        <p:spPr>
          <a:xfrm flipV="1">
            <a:off x="10036128" y="4413831"/>
            <a:ext cx="146144" cy="4069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83E31C9-409F-54C5-437E-37B3BAC26C52}"/>
              </a:ext>
            </a:extLst>
          </p:cNvPr>
          <p:cNvCxnSpPr>
            <a:cxnSpLocks/>
          </p:cNvCxnSpPr>
          <p:nvPr/>
        </p:nvCxnSpPr>
        <p:spPr>
          <a:xfrm flipV="1">
            <a:off x="9412941" y="4371857"/>
            <a:ext cx="146144" cy="4069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5708F8F-0835-3205-1509-0EB9311147A3}"/>
              </a:ext>
            </a:extLst>
          </p:cNvPr>
          <p:cNvCxnSpPr>
            <a:cxnSpLocks/>
          </p:cNvCxnSpPr>
          <p:nvPr/>
        </p:nvCxnSpPr>
        <p:spPr>
          <a:xfrm flipV="1">
            <a:off x="8960223" y="4337086"/>
            <a:ext cx="146144" cy="4069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E7A6E9-B101-0824-0925-F0AF4B4961C4}"/>
              </a:ext>
            </a:extLst>
          </p:cNvPr>
          <p:cNvCxnSpPr>
            <a:cxnSpLocks/>
          </p:cNvCxnSpPr>
          <p:nvPr/>
        </p:nvCxnSpPr>
        <p:spPr>
          <a:xfrm>
            <a:off x="10184630" y="4412551"/>
            <a:ext cx="22973" cy="44579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BF52C04-338F-102F-9763-73F4A2103F75}"/>
              </a:ext>
            </a:extLst>
          </p:cNvPr>
          <p:cNvCxnSpPr>
            <a:cxnSpLocks/>
          </p:cNvCxnSpPr>
          <p:nvPr/>
        </p:nvCxnSpPr>
        <p:spPr>
          <a:xfrm flipV="1">
            <a:off x="10070307" y="4842464"/>
            <a:ext cx="146144" cy="4069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016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090C-B838-1279-4134-4537A12A3962}"/>
              </a:ext>
            </a:extLst>
          </p:cNvPr>
          <p:cNvSpPr>
            <a:spLocks noGrp="1"/>
          </p:cNvSpPr>
          <p:nvPr>
            <p:ph type="title"/>
          </p:nvPr>
        </p:nvSpPr>
        <p:spPr>
          <a:xfrm>
            <a:off x="477986" y="365125"/>
            <a:ext cx="10515600" cy="1325563"/>
          </a:xfrm>
        </p:spPr>
        <p:txBody>
          <a:bodyPr/>
          <a:lstStyle/>
          <a:p>
            <a:r>
              <a:rPr lang="en-US" b="1" dirty="0"/>
              <a:t>The Details</a:t>
            </a:r>
          </a:p>
        </p:txBody>
      </p:sp>
      <p:sp>
        <p:nvSpPr>
          <p:cNvPr id="3" name="TextBox 2">
            <a:extLst>
              <a:ext uri="{FF2B5EF4-FFF2-40B4-BE49-F238E27FC236}">
                <a16:creationId xmlns:a16="http://schemas.microsoft.com/office/drawing/2014/main" id="{78252740-BF09-2758-AAF1-E903F4BB89FC}"/>
              </a:ext>
            </a:extLst>
          </p:cNvPr>
          <p:cNvSpPr txBox="1"/>
          <p:nvPr/>
        </p:nvSpPr>
        <p:spPr>
          <a:xfrm>
            <a:off x="11636188" y="6424428"/>
            <a:ext cx="555812" cy="461665"/>
          </a:xfrm>
          <a:prstGeom prst="rect">
            <a:avLst/>
          </a:prstGeom>
          <a:noFill/>
        </p:spPr>
        <p:txBody>
          <a:bodyPr wrap="square" rtlCol="0">
            <a:spAutoFit/>
          </a:bodyPr>
          <a:lstStyle/>
          <a:p>
            <a:r>
              <a:rPr lang="en-US" sz="2400" b="1" dirty="0"/>
              <a:t>24</a:t>
            </a:r>
          </a:p>
        </p:txBody>
      </p:sp>
      <p:sp>
        <p:nvSpPr>
          <p:cNvPr id="14" name="TextBox 13">
            <a:extLst>
              <a:ext uri="{FF2B5EF4-FFF2-40B4-BE49-F238E27FC236}">
                <a16:creationId xmlns:a16="http://schemas.microsoft.com/office/drawing/2014/main" id="{EDF2AB8E-A23B-7778-B672-E9E7147580E2}"/>
              </a:ext>
            </a:extLst>
          </p:cNvPr>
          <p:cNvSpPr txBox="1"/>
          <p:nvPr/>
        </p:nvSpPr>
        <p:spPr>
          <a:xfrm>
            <a:off x="3722796" y="5501098"/>
            <a:ext cx="7695930" cy="923330"/>
          </a:xfrm>
          <a:prstGeom prst="rect">
            <a:avLst/>
          </a:prstGeom>
          <a:noFill/>
        </p:spPr>
        <p:txBody>
          <a:bodyPr wrap="square">
            <a:spAutoFit/>
          </a:bodyPr>
          <a:lstStyle/>
          <a:p>
            <a:r>
              <a:rPr lang="en-US" sz="1800" dirty="0">
                <a:solidFill>
                  <a:srgbClr val="000000"/>
                </a:solidFill>
                <a:latin typeface="Adobe Clean DC"/>
              </a:rPr>
              <a:t>9/21/23, </a:t>
            </a:r>
            <a:r>
              <a:rPr lang="en-US" dirty="0">
                <a:solidFill>
                  <a:srgbClr val="000000"/>
                </a:solidFill>
                <a:latin typeface="Adobe Clean DC"/>
              </a:rPr>
              <a:t>Steve Goodman, NPCA:</a:t>
            </a:r>
          </a:p>
          <a:p>
            <a:r>
              <a:rPr lang="en-US" sz="1800" dirty="0">
                <a:solidFill>
                  <a:srgbClr val="000000"/>
                </a:solidFill>
                <a:latin typeface="Adobe Clean DC"/>
              </a:rPr>
              <a:t>Wolf Laurel Exit Bridge: Truncate the abutment slope by introducing a vertical retaining wall just in front of the piers. Big Laurel Bridge: add level bench paths.</a:t>
            </a:r>
            <a:endParaRPr lang="en-US" sz="1800" dirty="0">
              <a:solidFill>
                <a:prstClr val="black"/>
              </a:solidFill>
              <a:latin typeface="Adobe Clean DC"/>
            </a:endParaRPr>
          </a:p>
        </p:txBody>
      </p:sp>
      <p:pic>
        <p:nvPicPr>
          <p:cNvPr id="5" name="Picture 4">
            <a:extLst>
              <a:ext uri="{FF2B5EF4-FFF2-40B4-BE49-F238E27FC236}">
                <a16:creationId xmlns:a16="http://schemas.microsoft.com/office/drawing/2014/main" id="{09F270B6-FD1D-ACF7-798C-544A69182E8D}"/>
              </a:ext>
            </a:extLst>
          </p:cNvPr>
          <p:cNvPicPr>
            <a:picLocks noChangeAspect="1"/>
          </p:cNvPicPr>
          <p:nvPr/>
        </p:nvPicPr>
        <p:blipFill>
          <a:blip r:embed="rId2"/>
          <a:stretch>
            <a:fillRect/>
          </a:stretch>
        </p:blipFill>
        <p:spPr>
          <a:xfrm>
            <a:off x="558512" y="1238107"/>
            <a:ext cx="3083758" cy="5186322"/>
          </a:xfrm>
          <a:prstGeom prst="rect">
            <a:avLst/>
          </a:prstGeom>
        </p:spPr>
      </p:pic>
      <p:pic>
        <p:nvPicPr>
          <p:cNvPr id="7" name="Picture 6">
            <a:extLst>
              <a:ext uri="{FF2B5EF4-FFF2-40B4-BE49-F238E27FC236}">
                <a16:creationId xmlns:a16="http://schemas.microsoft.com/office/drawing/2014/main" id="{1A926BED-D9FB-6F7A-663D-3E4E036EC357}"/>
              </a:ext>
            </a:extLst>
          </p:cNvPr>
          <p:cNvPicPr>
            <a:picLocks noChangeAspect="1"/>
          </p:cNvPicPr>
          <p:nvPr/>
        </p:nvPicPr>
        <p:blipFill rotWithShape="1">
          <a:blip r:embed="rId3"/>
          <a:srcRect l="23009" t="11179" r="21399" b="19785"/>
          <a:stretch/>
        </p:blipFill>
        <p:spPr>
          <a:xfrm>
            <a:off x="6881632" y="1836850"/>
            <a:ext cx="5245713" cy="3664248"/>
          </a:xfrm>
          <a:prstGeom prst="rect">
            <a:avLst/>
          </a:prstGeom>
        </p:spPr>
      </p:pic>
      <p:pic>
        <p:nvPicPr>
          <p:cNvPr id="10" name="Picture 9">
            <a:extLst>
              <a:ext uri="{FF2B5EF4-FFF2-40B4-BE49-F238E27FC236}">
                <a16:creationId xmlns:a16="http://schemas.microsoft.com/office/drawing/2014/main" id="{884B0AAE-A737-3A7C-84EE-F0833C89D92D}"/>
              </a:ext>
            </a:extLst>
          </p:cNvPr>
          <p:cNvPicPr>
            <a:picLocks noChangeAspect="1"/>
          </p:cNvPicPr>
          <p:nvPr/>
        </p:nvPicPr>
        <p:blipFill>
          <a:blip r:embed="rId4"/>
          <a:stretch>
            <a:fillRect/>
          </a:stretch>
        </p:blipFill>
        <p:spPr>
          <a:xfrm>
            <a:off x="4084666" y="488223"/>
            <a:ext cx="2579503" cy="5012876"/>
          </a:xfrm>
          <a:prstGeom prst="rect">
            <a:avLst/>
          </a:prstGeom>
        </p:spPr>
      </p:pic>
      <p:sp>
        <p:nvSpPr>
          <p:cNvPr id="11" name="Rectangle: Rounded Corners 10">
            <a:extLst>
              <a:ext uri="{FF2B5EF4-FFF2-40B4-BE49-F238E27FC236}">
                <a16:creationId xmlns:a16="http://schemas.microsoft.com/office/drawing/2014/main" id="{E1910A28-0597-F7C7-2780-9E9CB58511C4}"/>
              </a:ext>
            </a:extLst>
          </p:cNvPr>
          <p:cNvSpPr/>
          <p:nvPr/>
        </p:nvSpPr>
        <p:spPr>
          <a:xfrm>
            <a:off x="1416114" y="1454766"/>
            <a:ext cx="560468" cy="521816"/>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5574D2A-68BA-0F48-8668-6779E74B6FB4}"/>
              </a:ext>
            </a:extLst>
          </p:cNvPr>
          <p:cNvSpPr/>
          <p:nvPr/>
        </p:nvSpPr>
        <p:spPr>
          <a:xfrm>
            <a:off x="1300660" y="4498148"/>
            <a:ext cx="560468" cy="521816"/>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2804210-50FA-0F4C-F1E0-4047AB66ED1C}"/>
              </a:ext>
            </a:extLst>
          </p:cNvPr>
          <p:cNvSpPr txBox="1"/>
          <p:nvPr/>
        </p:nvSpPr>
        <p:spPr>
          <a:xfrm>
            <a:off x="4165369" y="5162543"/>
            <a:ext cx="2440949" cy="369332"/>
          </a:xfrm>
          <a:prstGeom prst="rect">
            <a:avLst/>
          </a:prstGeom>
          <a:noFill/>
        </p:spPr>
        <p:txBody>
          <a:bodyPr wrap="square">
            <a:spAutoFit/>
          </a:bodyPr>
          <a:lstStyle/>
          <a:p>
            <a:pPr algn="ctr"/>
            <a:r>
              <a:rPr lang="en-US" b="1" dirty="0"/>
              <a:t>Big Laurel Bridge</a:t>
            </a:r>
          </a:p>
        </p:txBody>
      </p:sp>
      <p:sp>
        <p:nvSpPr>
          <p:cNvPr id="15" name="TextBox 14">
            <a:extLst>
              <a:ext uri="{FF2B5EF4-FFF2-40B4-BE49-F238E27FC236}">
                <a16:creationId xmlns:a16="http://schemas.microsoft.com/office/drawing/2014/main" id="{CAE30117-4074-5465-85C2-1B69507E4EEC}"/>
              </a:ext>
            </a:extLst>
          </p:cNvPr>
          <p:cNvSpPr txBox="1"/>
          <p:nvPr/>
        </p:nvSpPr>
        <p:spPr>
          <a:xfrm>
            <a:off x="8142443" y="5162543"/>
            <a:ext cx="2440949" cy="369332"/>
          </a:xfrm>
          <a:prstGeom prst="rect">
            <a:avLst/>
          </a:prstGeom>
          <a:noFill/>
        </p:spPr>
        <p:txBody>
          <a:bodyPr wrap="square">
            <a:spAutoFit/>
          </a:bodyPr>
          <a:lstStyle/>
          <a:p>
            <a:pPr algn="ctr"/>
            <a:r>
              <a:rPr lang="en-US" b="1" dirty="0"/>
              <a:t>Wolf Laurel Exit Bridge</a:t>
            </a:r>
          </a:p>
        </p:txBody>
      </p:sp>
      <p:sp>
        <p:nvSpPr>
          <p:cNvPr id="16" name="TextBox 15">
            <a:extLst>
              <a:ext uri="{FF2B5EF4-FFF2-40B4-BE49-F238E27FC236}">
                <a16:creationId xmlns:a16="http://schemas.microsoft.com/office/drawing/2014/main" id="{BEE64C38-F4B0-ADAF-4E53-98C2AECC052F}"/>
              </a:ext>
            </a:extLst>
          </p:cNvPr>
          <p:cNvSpPr txBox="1"/>
          <p:nvPr/>
        </p:nvSpPr>
        <p:spPr>
          <a:xfrm>
            <a:off x="946496" y="1976582"/>
            <a:ext cx="2440949" cy="369332"/>
          </a:xfrm>
          <a:prstGeom prst="rect">
            <a:avLst/>
          </a:prstGeom>
          <a:noFill/>
        </p:spPr>
        <p:txBody>
          <a:bodyPr wrap="square">
            <a:spAutoFit/>
          </a:bodyPr>
          <a:lstStyle/>
          <a:p>
            <a:pPr algn="ctr"/>
            <a:r>
              <a:rPr lang="en-US" b="1" dirty="0"/>
              <a:t>Big Laurel Bridge</a:t>
            </a:r>
          </a:p>
        </p:txBody>
      </p:sp>
      <p:sp>
        <p:nvSpPr>
          <p:cNvPr id="18" name="TextBox 17">
            <a:extLst>
              <a:ext uri="{FF2B5EF4-FFF2-40B4-BE49-F238E27FC236}">
                <a16:creationId xmlns:a16="http://schemas.microsoft.com/office/drawing/2014/main" id="{2F7266AC-538C-E6A9-E52F-9F3E0E8DC120}"/>
              </a:ext>
            </a:extLst>
          </p:cNvPr>
          <p:cNvSpPr txBox="1"/>
          <p:nvPr/>
        </p:nvSpPr>
        <p:spPr>
          <a:xfrm>
            <a:off x="1060852" y="5033902"/>
            <a:ext cx="2440949" cy="369332"/>
          </a:xfrm>
          <a:prstGeom prst="rect">
            <a:avLst/>
          </a:prstGeom>
          <a:noFill/>
        </p:spPr>
        <p:txBody>
          <a:bodyPr wrap="square">
            <a:spAutoFit/>
          </a:bodyPr>
          <a:lstStyle/>
          <a:p>
            <a:pPr algn="ctr"/>
            <a:r>
              <a:rPr lang="en-US" b="1" dirty="0"/>
              <a:t>Wolf Laurel Exit Bridge</a:t>
            </a:r>
          </a:p>
        </p:txBody>
      </p:sp>
    </p:spTree>
    <p:extLst>
      <p:ext uri="{BB962C8B-B14F-4D97-AF65-F5344CB8AC3E}">
        <p14:creationId xmlns:p14="http://schemas.microsoft.com/office/powerpoint/2010/main" val="1500185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090C-B838-1279-4134-4537A12A3962}"/>
              </a:ext>
            </a:extLst>
          </p:cNvPr>
          <p:cNvSpPr>
            <a:spLocks noGrp="1"/>
          </p:cNvSpPr>
          <p:nvPr>
            <p:ph type="title"/>
          </p:nvPr>
        </p:nvSpPr>
        <p:spPr>
          <a:xfrm>
            <a:off x="-85164" y="392019"/>
            <a:ext cx="10515600" cy="1325563"/>
          </a:xfrm>
        </p:spPr>
        <p:txBody>
          <a:bodyPr/>
          <a:lstStyle/>
          <a:p>
            <a:r>
              <a:rPr lang="en-US" sz="4400" b="1" dirty="0"/>
              <a:t>NCDOT – </a:t>
            </a:r>
            <a:r>
              <a:rPr lang="en-US" sz="4400" b="1" dirty="0" err="1"/>
              <a:t>Stecoah</a:t>
            </a:r>
            <a:r>
              <a:rPr lang="en-US" sz="4400" b="1" dirty="0"/>
              <a:t> Gap Overpass</a:t>
            </a:r>
          </a:p>
        </p:txBody>
      </p:sp>
      <p:pic>
        <p:nvPicPr>
          <p:cNvPr id="3" name="Picture 2" descr="Site plans showing where disruptions may take place along the Appalachian Trail due to the Corridor K Highway Improvement Project. The yellow line is N.C. 143, the orange line with purple in the center is Appalachian Trail's current location and the light blue is the trail's future location. The trail is being redirected to cross a land bridge over the highway, which is marked in red.">
            <a:extLst>
              <a:ext uri="{FF2B5EF4-FFF2-40B4-BE49-F238E27FC236}">
                <a16:creationId xmlns:a16="http://schemas.microsoft.com/office/drawing/2014/main" id="{3BD372B5-3822-F3C0-D33A-5DCBB3C1C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4709"/>
            <a:ext cx="7472500" cy="4978400"/>
          </a:xfrm>
          <a:prstGeom prst="rect">
            <a:avLst/>
          </a:prstGeom>
          <a:noFill/>
          <a:ln>
            <a:noFill/>
          </a:ln>
        </p:spPr>
      </p:pic>
      <p:pic>
        <p:nvPicPr>
          <p:cNvPr id="4" name="Picture 2">
            <a:extLst>
              <a:ext uri="{FF2B5EF4-FFF2-40B4-BE49-F238E27FC236}">
                <a16:creationId xmlns:a16="http://schemas.microsoft.com/office/drawing/2014/main" id="{3FD627EE-214D-DA04-4977-5F40390B0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4141" y="777147"/>
            <a:ext cx="4452378" cy="2322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CF7C905-F5E3-A207-5AF5-9C92E3D8F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92" r="12291" b="15992"/>
          <a:stretch/>
        </p:blipFill>
        <p:spPr bwMode="auto">
          <a:xfrm>
            <a:off x="7584140" y="3197416"/>
            <a:ext cx="4564787" cy="3015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B291EE-C37A-5260-9ECC-A8E27BDCF8CE}"/>
              </a:ext>
            </a:extLst>
          </p:cNvPr>
          <p:cNvSpPr txBox="1"/>
          <p:nvPr/>
        </p:nvSpPr>
        <p:spPr>
          <a:xfrm>
            <a:off x="11636188" y="6424428"/>
            <a:ext cx="555812" cy="461665"/>
          </a:xfrm>
          <a:prstGeom prst="rect">
            <a:avLst/>
          </a:prstGeom>
          <a:noFill/>
        </p:spPr>
        <p:txBody>
          <a:bodyPr wrap="square" rtlCol="0">
            <a:spAutoFit/>
          </a:bodyPr>
          <a:lstStyle/>
          <a:p>
            <a:r>
              <a:rPr lang="en-US" sz="2400" b="1" dirty="0"/>
              <a:t>25</a:t>
            </a:r>
          </a:p>
        </p:txBody>
      </p:sp>
    </p:spTree>
    <p:extLst>
      <p:ext uri="{BB962C8B-B14F-4D97-AF65-F5344CB8AC3E}">
        <p14:creationId xmlns:p14="http://schemas.microsoft.com/office/powerpoint/2010/main" val="2367704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B517208-54E4-BC6D-6476-D8775AB28556}"/>
              </a:ext>
            </a:extLst>
          </p:cNvPr>
          <p:cNvSpPr txBox="1">
            <a:spLocks/>
          </p:cNvSpPr>
          <p:nvPr/>
        </p:nvSpPr>
        <p:spPr>
          <a:xfrm>
            <a:off x="1524000" y="2235200"/>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t>Thank You!</a:t>
            </a:r>
          </a:p>
        </p:txBody>
      </p:sp>
    </p:spTree>
    <p:extLst>
      <p:ext uri="{BB962C8B-B14F-4D97-AF65-F5344CB8AC3E}">
        <p14:creationId xmlns:p14="http://schemas.microsoft.com/office/powerpoint/2010/main" val="74921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8F6A83-B766-701B-A2CF-4B743982F422}"/>
              </a:ext>
            </a:extLst>
          </p:cNvPr>
          <p:cNvPicPr>
            <a:picLocks noChangeAspect="1"/>
          </p:cNvPicPr>
          <p:nvPr/>
        </p:nvPicPr>
        <p:blipFill>
          <a:blip r:embed="rId3"/>
          <a:stretch>
            <a:fillRect/>
          </a:stretch>
        </p:blipFill>
        <p:spPr>
          <a:xfrm>
            <a:off x="0" y="0"/>
            <a:ext cx="12192000" cy="451897"/>
          </a:xfrm>
          <a:prstGeom prst="rect">
            <a:avLst/>
          </a:prstGeom>
        </p:spPr>
      </p:pic>
      <p:pic>
        <p:nvPicPr>
          <p:cNvPr id="9" name="Picture 8">
            <a:extLst>
              <a:ext uri="{FF2B5EF4-FFF2-40B4-BE49-F238E27FC236}">
                <a16:creationId xmlns:a16="http://schemas.microsoft.com/office/drawing/2014/main" id="{90857E99-5B58-8A44-A47B-0A3768B61139}"/>
              </a:ext>
            </a:extLst>
          </p:cNvPr>
          <p:cNvPicPr>
            <a:picLocks noChangeAspect="1"/>
          </p:cNvPicPr>
          <p:nvPr/>
        </p:nvPicPr>
        <p:blipFill>
          <a:blip r:embed="rId4"/>
          <a:stretch>
            <a:fillRect/>
          </a:stretch>
        </p:blipFill>
        <p:spPr>
          <a:xfrm>
            <a:off x="0" y="6452522"/>
            <a:ext cx="12192000" cy="405478"/>
          </a:xfrm>
          <a:prstGeom prst="rect">
            <a:avLst/>
          </a:prstGeom>
        </p:spPr>
      </p:pic>
      <p:sp>
        <p:nvSpPr>
          <p:cNvPr id="12" name="Title 11">
            <a:extLst>
              <a:ext uri="{FF2B5EF4-FFF2-40B4-BE49-F238E27FC236}">
                <a16:creationId xmlns:a16="http://schemas.microsoft.com/office/drawing/2014/main" id="{21DCFC2F-B3E1-CFEE-ACED-A12ECCE7FE01}"/>
              </a:ext>
            </a:extLst>
          </p:cNvPr>
          <p:cNvSpPr>
            <a:spLocks noGrp="1"/>
          </p:cNvSpPr>
          <p:nvPr>
            <p:ph type="title"/>
          </p:nvPr>
        </p:nvSpPr>
        <p:spPr/>
        <p:txBody>
          <a:bodyPr/>
          <a:lstStyle/>
          <a:p>
            <a:r>
              <a:rPr lang="en-US" b="1" dirty="0"/>
              <a:t>What We Do</a:t>
            </a:r>
          </a:p>
        </p:txBody>
      </p:sp>
      <p:sp>
        <p:nvSpPr>
          <p:cNvPr id="7" name="TextBox 9">
            <a:extLst>
              <a:ext uri="{FF2B5EF4-FFF2-40B4-BE49-F238E27FC236}">
                <a16:creationId xmlns:a16="http://schemas.microsoft.com/office/drawing/2014/main" id="{E3D42663-B2F9-943D-4214-65E3176678DB}"/>
              </a:ext>
            </a:extLst>
          </p:cNvPr>
          <p:cNvSpPr txBox="1">
            <a:spLocks noChangeArrowheads="1"/>
          </p:cNvSpPr>
          <p:nvPr/>
        </p:nvSpPr>
        <p:spPr bwMode="auto">
          <a:xfrm>
            <a:off x="4254446" y="1337428"/>
            <a:ext cx="617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300" b="1">
                <a:solidFill>
                  <a:srgbClr val="415089"/>
                </a:solidFill>
                <a:latin typeface="Verdana" pitchFamily="34" charset="0"/>
              </a:defRPr>
            </a:lvl1pPr>
            <a:lvl2pPr marL="742950" indent="-285750">
              <a:defRPr sz="2300" b="1">
                <a:solidFill>
                  <a:srgbClr val="415089"/>
                </a:solidFill>
                <a:latin typeface="Verdana" pitchFamily="34" charset="0"/>
              </a:defRPr>
            </a:lvl2pPr>
            <a:lvl3pPr marL="1143000" indent="-228600">
              <a:defRPr sz="2300" b="1">
                <a:solidFill>
                  <a:srgbClr val="415089"/>
                </a:solidFill>
                <a:latin typeface="Verdana" pitchFamily="34" charset="0"/>
              </a:defRPr>
            </a:lvl3pPr>
            <a:lvl4pPr marL="1600200" indent="-228600">
              <a:defRPr sz="2300" b="1">
                <a:solidFill>
                  <a:srgbClr val="415089"/>
                </a:solidFill>
                <a:latin typeface="Verdana" pitchFamily="34" charset="0"/>
              </a:defRPr>
            </a:lvl4pPr>
            <a:lvl5pPr marL="2057400" indent="-228600">
              <a:defRPr sz="2300" b="1">
                <a:solidFill>
                  <a:srgbClr val="415089"/>
                </a:solidFill>
                <a:latin typeface="Verdana" pitchFamily="34" charset="0"/>
              </a:defRPr>
            </a:lvl5pPr>
            <a:lvl6pPr marL="2514600" indent="-228600" eaLnBrk="0" fontAlgn="base" hangingPunct="0">
              <a:spcBef>
                <a:spcPct val="0"/>
              </a:spcBef>
              <a:spcAft>
                <a:spcPct val="0"/>
              </a:spcAft>
              <a:defRPr sz="2300" b="1">
                <a:solidFill>
                  <a:srgbClr val="415089"/>
                </a:solidFill>
                <a:latin typeface="Verdana" pitchFamily="34" charset="0"/>
              </a:defRPr>
            </a:lvl6pPr>
            <a:lvl7pPr marL="2971800" indent="-228600" eaLnBrk="0" fontAlgn="base" hangingPunct="0">
              <a:spcBef>
                <a:spcPct val="0"/>
              </a:spcBef>
              <a:spcAft>
                <a:spcPct val="0"/>
              </a:spcAft>
              <a:defRPr sz="2300" b="1">
                <a:solidFill>
                  <a:srgbClr val="415089"/>
                </a:solidFill>
                <a:latin typeface="Verdana" pitchFamily="34" charset="0"/>
              </a:defRPr>
            </a:lvl7pPr>
            <a:lvl8pPr marL="3429000" indent="-228600" eaLnBrk="0" fontAlgn="base" hangingPunct="0">
              <a:spcBef>
                <a:spcPct val="0"/>
              </a:spcBef>
              <a:spcAft>
                <a:spcPct val="0"/>
              </a:spcAft>
              <a:defRPr sz="2300" b="1">
                <a:solidFill>
                  <a:srgbClr val="415089"/>
                </a:solidFill>
                <a:latin typeface="Verdana" pitchFamily="34" charset="0"/>
              </a:defRPr>
            </a:lvl8pPr>
            <a:lvl9pPr marL="3886200" indent="-228600" eaLnBrk="0" fontAlgn="base" hangingPunct="0">
              <a:spcBef>
                <a:spcPct val="0"/>
              </a:spcBef>
              <a:spcAft>
                <a:spcPct val="0"/>
              </a:spcAft>
              <a:defRPr sz="2300" b="1">
                <a:solidFill>
                  <a:srgbClr val="415089"/>
                </a:solidFill>
                <a:latin typeface="Verdana" pitchFamily="34" charset="0"/>
              </a:defRPr>
            </a:lvl9pPr>
          </a:lstStyle>
          <a:p>
            <a:pPr algn="ctr" defTabSz="685800" eaLnBrk="0" fontAlgn="base" hangingPunct="0">
              <a:spcBef>
                <a:spcPct val="0"/>
              </a:spcBef>
              <a:spcAft>
                <a:spcPct val="0"/>
              </a:spcAft>
            </a:pPr>
            <a:r>
              <a:rPr lang="en-US" sz="2400" dirty="0">
                <a:solidFill>
                  <a:srgbClr val="FF8600"/>
                </a:solidFill>
                <a:latin typeface="Verdana"/>
                <a:cs typeface="Times New Roman" pitchFamily="18" charset="0"/>
              </a:rPr>
              <a:t>Life of a Transportation Project</a:t>
            </a:r>
          </a:p>
        </p:txBody>
      </p:sp>
      <p:graphicFrame>
        <p:nvGraphicFramePr>
          <p:cNvPr id="17" name="Content Placeholder 3">
            <a:extLst>
              <a:ext uri="{FF2B5EF4-FFF2-40B4-BE49-F238E27FC236}">
                <a16:creationId xmlns:a16="http://schemas.microsoft.com/office/drawing/2014/main" id="{33714257-73CF-D374-A97F-C8F3F641C3B9}"/>
              </a:ext>
            </a:extLst>
          </p:cNvPr>
          <p:cNvGraphicFramePr>
            <a:graphicFrameLocks/>
          </p:cNvGraphicFramePr>
          <p:nvPr>
            <p:extLst>
              <p:ext uri="{D42A27DB-BD31-4B8C-83A1-F6EECF244321}">
                <p14:modId xmlns:p14="http://schemas.microsoft.com/office/powerpoint/2010/main" val="4261570513"/>
              </p:ext>
            </p:extLst>
          </p:nvPr>
        </p:nvGraphicFramePr>
        <p:xfrm>
          <a:off x="2383915" y="1880309"/>
          <a:ext cx="7806583" cy="4457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4">
            <a:extLst>
              <a:ext uri="{FF2B5EF4-FFF2-40B4-BE49-F238E27FC236}">
                <a16:creationId xmlns:a16="http://schemas.microsoft.com/office/drawing/2014/main" id="{F39D1550-10B8-2CE1-DBCE-DC2390ED89ED}"/>
              </a:ext>
            </a:extLst>
          </p:cNvPr>
          <p:cNvSpPr txBox="1">
            <a:spLocks noChangeArrowheads="1"/>
          </p:cNvSpPr>
          <p:nvPr/>
        </p:nvSpPr>
        <p:spPr bwMode="auto">
          <a:xfrm rot="-2215754">
            <a:off x="3182831" y="2675489"/>
            <a:ext cx="838691"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b="1">
                <a:solidFill>
                  <a:srgbClr val="415089"/>
                </a:solidFill>
                <a:latin typeface="Verdana" pitchFamily="34" charset="0"/>
              </a:defRPr>
            </a:lvl1pPr>
            <a:lvl2pPr marL="742950" indent="-285750">
              <a:defRPr sz="2300" b="1">
                <a:solidFill>
                  <a:srgbClr val="415089"/>
                </a:solidFill>
                <a:latin typeface="Verdana" pitchFamily="34" charset="0"/>
              </a:defRPr>
            </a:lvl2pPr>
            <a:lvl3pPr marL="1143000" indent="-228600">
              <a:defRPr sz="2300" b="1">
                <a:solidFill>
                  <a:srgbClr val="415089"/>
                </a:solidFill>
                <a:latin typeface="Verdana" pitchFamily="34" charset="0"/>
              </a:defRPr>
            </a:lvl3pPr>
            <a:lvl4pPr marL="1600200" indent="-228600">
              <a:defRPr sz="2300" b="1">
                <a:solidFill>
                  <a:srgbClr val="415089"/>
                </a:solidFill>
                <a:latin typeface="Verdana" pitchFamily="34" charset="0"/>
              </a:defRPr>
            </a:lvl4pPr>
            <a:lvl5pPr marL="2057400" indent="-228600">
              <a:defRPr sz="2300" b="1">
                <a:solidFill>
                  <a:srgbClr val="415089"/>
                </a:solidFill>
                <a:latin typeface="Verdana" pitchFamily="34" charset="0"/>
              </a:defRPr>
            </a:lvl5pPr>
            <a:lvl6pPr marL="2514600" indent="-228600" eaLnBrk="0" fontAlgn="base" hangingPunct="0">
              <a:spcBef>
                <a:spcPct val="0"/>
              </a:spcBef>
              <a:spcAft>
                <a:spcPct val="0"/>
              </a:spcAft>
              <a:defRPr sz="2300" b="1">
                <a:solidFill>
                  <a:srgbClr val="415089"/>
                </a:solidFill>
                <a:latin typeface="Verdana" pitchFamily="34" charset="0"/>
              </a:defRPr>
            </a:lvl6pPr>
            <a:lvl7pPr marL="2971800" indent="-228600" eaLnBrk="0" fontAlgn="base" hangingPunct="0">
              <a:spcBef>
                <a:spcPct val="0"/>
              </a:spcBef>
              <a:spcAft>
                <a:spcPct val="0"/>
              </a:spcAft>
              <a:defRPr sz="2300" b="1">
                <a:solidFill>
                  <a:srgbClr val="415089"/>
                </a:solidFill>
                <a:latin typeface="Verdana" pitchFamily="34" charset="0"/>
              </a:defRPr>
            </a:lvl7pPr>
            <a:lvl8pPr marL="3429000" indent="-228600" eaLnBrk="0" fontAlgn="base" hangingPunct="0">
              <a:spcBef>
                <a:spcPct val="0"/>
              </a:spcBef>
              <a:spcAft>
                <a:spcPct val="0"/>
              </a:spcAft>
              <a:defRPr sz="2300" b="1">
                <a:solidFill>
                  <a:srgbClr val="415089"/>
                </a:solidFill>
                <a:latin typeface="Verdana" pitchFamily="34" charset="0"/>
              </a:defRPr>
            </a:lvl8pPr>
            <a:lvl9pPr marL="3886200" indent="-228600" eaLnBrk="0" fontAlgn="base" hangingPunct="0">
              <a:spcBef>
                <a:spcPct val="0"/>
              </a:spcBef>
              <a:spcAft>
                <a:spcPct val="0"/>
              </a:spcAft>
              <a:defRPr sz="2300" b="1">
                <a:solidFill>
                  <a:srgbClr val="415089"/>
                </a:solidFill>
                <a:latin typeface="Verdana" pitchFamily="34" charset="0"/>
              </a:defRPr>
            </a:lvl9pPr>
          </a:lstStyle>
          <a:p>
            <a:pPr defTabSz="685800" eaLnBrk="0" fontAlgn="base" hangingPunct="0">
              <a:spcBef>
                <a:spcPct val="0"/>
              </a:spcBef>
              <a:spcAft>
                <a:spcPct val="0"/>
              </a:spcAft>
            </a:pPr>
            <a:r>
              <a:rPr lang="en-US" sz="1725" dirty="0">
                <a:solidFill>
                  <a:schemeClr val="tx1"/>
                </a:solidFill>
              </a:rPr>
              <a:t>State</a:t>
            </a:r>
          </a:p>
        </p:txBody>
      </p:sp>
      <p:sp>
        <p:nvSpPr>
          <p:cNvPr id="4" name="TextBox 5">
            <a:extLst>
              <a:ext uri="{FF2B5EF4-FFF2-40B4-BE49-F238E27FC236}">
                <a16:creationId xmlns:a16="http://schemas.microsoft.com/office/drawing/2014/main" id="{0A7590F1-D982-6E8A-BC25-2DB5D28628EE}"/>
              </a:ext>
            </a:extLst>
          </p:cNvPr>
          <p:cNvSpPr txBox="1">
            <a:spLocks noChangeArrowheads="1"/>
          </p:cNvSpPr>
          <p:nvPr/>
        </p:nvSpPr>
        <p:spPr bwMode="auto">
          <a:xfrm rot="-2215754">
            <a:off x="3617078" y="3451614"/>
            <a:ext cx="840156"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rgbClr val="415089"/>
                </a:solidFill>
                <a:latin typeface="Verdana" pitchFamily="34" charset="0"/>
              </a:defRPr>
            </a:lvl1pPr>
            <a:lvl2pPr marL="742950" indent="-285750">
              <a:defRPr sz="2300" b="1">
                <a:solidFill>
                  <a:srgbClr val="415089"/>
                </a:solidFill>
                <a:latin typeface="Verdana" pitchFamily="34" charset="0"/>
              </a:defRPr>
            </a:lvl2pPr>
            <a:lvl3pPr marL="1143000" indent="-228600">
              <a:defRPr sz="2300" b="1">
                <a:solidFill>
                  <a:srgbClr val="415089"/>
                </a:solidFill>
                <a:latin typeface="Verdana" pitchFamily="34" charset="0"/>
              </a:defRPr>
            </a:lvl3pPr>
            <a:lvl4pPr marL="1600200" indent="-228600">
              <a:defRPr sz="2300" b="1">
                <a:solidFill>
                  <a:srgbClr val="415089"/>
                </a:solidFill>
                <a:latin typeface="Verdana" pitchFamily="34" charset="0"/>
              </a:defRPr>
            </a:lvl4pPr>
            <a:lvl5pPr marL="2057400" indent="-228600">
              <a:defRPr sz="2300" b="1">
                <a:solidFill>
                  <a:srgbClr val="415089"/>
                </a:solidFill>
                <a:latin typeface="Verdana" pitchFamily="34" charset="0"/>
              </a:defRPr>
            </a:lvl5pPr>
            <a:lvl6pPr marL="2514600" indent="-228600" eaLnBrk="0" fontAlgn="base" hangingPunct="0">
              <a:spcBef>
                <a:spcPct val="0"/>
              </a:spcBef>
              <a:spcAft>
                <a:spcPct val="0"/>
              </a:spcAft>
              <a:defRPr sz="2300" b="1">
                <a:solidFill>
                  <a:srgbClr val="415089"/>
                </a:solidFill>
                <a:latin typeface="Verdana" pitchFamily="34" charset="0"/>
              </a:defRPr>
            </a:lvl6pPr>
            <a:lvl7pPr marL="2971800" indent="-228600" eaLnBrk="0" fontAlgn="base" hangingPunct="0">
              <a:spcBef>
                <a:spcPct val="0"/>
              </a:spcBef>
              <a:spcAft>
                <a:spcPct val="0"/>
              </a:spcAft>
              <a:defRPr sz="2300" b="1">
                <a:solidFill>
                  <a:srgbClr val="415089"/>
                </a:solidFill>
                <a:latin typeface="Verdana" pitchFamily="34" charset="0"/>
              </a:defRPr>
            </a:lvl7pPr>
            <a:lvl8pPr marL="3429000" indent="-228600" eaLnBrk="0" fontAlgn="base" hangingPunct="0">
              <a:spcBef>
                <a:spcPct val="0"/>
              </a:spcBef>
              <a:spcAft>
                <a:spcPct val="0"/>
              </a:spcAft>
              <a:defRPr sz="2300" b="1">
                <a:solidFill>
                  <a:srgbClr val="415089"/>
                </a:solidFill>
                <a:latin typeface="Verdana" pitchFamily="34" charset="0"/>
              </a:defRPr>
            </a:lvl8pPr>
            <a:lvl9pPr marL="3886200" indent="-228600" eaLnBrk="0" fontAlgn="base" hangingPunct="0">
              <a:spcBef>
                <a:spcPct val="0"/>
              </a:spcBef>
              <a:spcAft>
                <a:spcPct val="0"/>
              </a:spcAft>
              <a:defRPr sz="2300" b="1">
                <a:solidFill>
                  <a:srgbClr val="415089"/>
                </a:solidFill>
                <a:latin typeface="Verdana" pitchFamily="34" charset="0"/>
              </a:defRPr>
            </a:lvl9pPr>
          </a:lstStyle>
          <a:p>
            <a:pPr defTabSz="685800" eaLnBrk="0" fontAlgn="base" hangingPunct="0">
              <a:spcBef>
                <a:spcPct val="0"/>
              </a:spcBef>
              <a:spcAft>
                <a:spcPct val="0"/>
              </a:spcAft>
            </a:pPr>
            <a:r>
              <a:rPr lang="en-US" sz="1725" dirty="0">
                <a:solidFill>
                  <a:schemeClr val="tx1"/>
                </a:solidFill>
              </a:rPr>
              <a:t>State</a:t>
            </a:r>
          </a:p>
        </p:txBody>
      </p:sp>
      <p:sp>
        <p:nvSpPr>
          <p:cNvPr id="5" name="TextBox 6">
            <a:extLst>
              <a:ext uri="{FF2B5EF4-FFF2-40B4-BE49-F238E27FC236}">
                <a16:creationId xmlns:a16="http://schemas.microsoft.com/office/drawing/2014/main" id="{001A76F0-C53C-0CB7-E62D-9BC7EBA9DC7C}"/>
              </a:ext>
            </a:extLst>
          </p:cNvPr>
          <p:cNvSpPr txBox="1">
            <a:spLocks noChangeArrowheads="1"/>
          </p:cNvSpPr>
          <p:nvPr/>
        </p:nvSpPr>
        <p:spPr bwMode="auto">
          <a:xfrm rot="-2215754">
            <a:off x="3439086" y="3022227"/>
            <a:ext cx="761747"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b="1">
                <a:solidFill>
                  <a:srgbClr val="415089"/>
                </a:solidFill>
                <a:latin typeface="Verdana" pitchFamily="34" charset="0"/>
              </a:defRPr>
            </a:lvl1pPr>
            <a:lvl2pPr marL="742950" indent="-285750">
              <a:defRPr sz="2300" b="1">
                <a:solidFill>
                  <a:srgbClr val="415089"/>
                </a:solidFill>
                <a:latin typeface="Verdana" pitchFamily="34" charset="0"/>
              </a:defRPr>
            </a:lvl2pPr>
            <a:lvl3pPr marL="1143000" indent="-228600">
              <a:defRPr sz="2300" b="1">
                <a:solidFill>
                  <a:srgbClr val="415089"/>
                </a:solidFill>
                <a:latin typeface="Verdana" pitchFamily="34" charset="0"/>
              </a:defRPr>
            </a:lvl3pPr>
            <a:lvl4pPr marL="1600200" indent="-228600">
              <a:defRPr sz="2300" b="1">
                <a:solidFill>
                  <a:srgbClr val="415089"/>
                </a:solidFill>
                <a:latin typeface="Verdana" pitchFamily="34" charset="0"/>
              </a:defRPr>
            </a:lvl4pPr>
            <a:lvl5pPr marL="2057400" indent="-228600">
              <a:defRPr sz="2300" b="1">
                <a:solidFill>
                  <a:srgbClr val="415089"/>
                </a:solidFill>
                <a:latin typeface="Verdana" pitchFamily="34" charset="0"/>
              </a:defRPr>
            </a:lvl5pPr>
            <a:lvl6pPr marL="2514600" indent="-228600" eaLnBrk="0" fontAlgn="base" hangingPunct="0">
              <a:spcBef>
                <a:spcPct val="0"/>
              </a:spcBef>
              <a:spcAft>
                <a:spcPct val="0"/>
              </a:spcAft>
              <a:defRPr sz="2300" b="1">
                <a:solidFill>
                  <a:srgbClr val="415089"/>
                </a:solidFill>
                <a:latin typeface="Verdana" pitchFamily="34" charset="0"/>
              </a:defRPr>
            </a:lvl6pPr>
            <a:lvl7pPr marL="2971800" indent="-228600" eaLnBrk="0" fontAlgn="base" hangingPunct="0">
              <a:spcBef>
                <a:spcPct val="0"/>
              </a:spcBef>
              <a:spcAft>
                <a:spcPct val="0"/>
              </a:spcAft>
              <a:defRPr sz="2300" b="1">
                <a:solidFill>
                  <a:srgbClr val="415089"/>
                </a:solidFill>
                <a:latin typeface="Verdana" pitchFamily="34" charset="0"/>
              </a:defRPr>
            </a:lvl7pPr>
            <a:lvl8pPr marL="3429000" indent="-228600" eaLnBrk="0" fontAlgn="base" hangingPunct="0">
              <a:spcBef>
                <a:spcPct val="0"/>
              </a:spcBef>
              <a:spcAft>
                <a:spcPct val="0"/>
              </a:spcAft>
              <a:defRPr sz="2300" b="1">
                <a:solidFill>
                  <a:srgbClr val="415089"/>
                </a:solidFill>
                <a:latin typeface="Verdana" pitchFamily="34" charset="0"/>
              </a:defRPr>
            </a:lvl8pPr>
            <a:lvl9pPr marL="3886200" indent="-228600" eaLnBrk="0" fontAlgn="base" hangingPunct="0">
              <a:spcBef>
                <a:spcPct val="0"/>
              </a:spcBef>
              <a:spcAft>
                <a:spcPct val="0"/>
              </a:spcAft>
              <a:defRPr sz="2300" b="1">
                <a:solidFill>
                  <a:srgbClr val="415089"/>
                </a:solidFill>
                <a:latin typeface="Verdana" pitchFamily="34" charset="0"/>
              </a:defRPr>
            </a:lvl9pPr>
          </a:lstStyle>
          <a:p>
            <a:pPr defTabSz="685800" eaLnBrk="0" fontAlgn="base" hangingPunct="0">
              <a:spcBef>
                <a:spcPct val="0"/>
              </a:spcBef>
              <a:spcAft>
                <a:spcPct val="0"/>
              </a:spcAft>
            </a:pPr>
            <a:r>
              <a:rPr lang="en-US" sz="1725" dirty="0">
                <a:solidFill>
                  <a:schemeClr val="tx1"/>
                </a:solidFill>
              </a:rPr>
              <a:t>Feds</a:t>
            </a:r>
          </a:p>
        </p:txBody>
      </p:sp>
      <p:sp>
        <p:nvSpPr>
          <p:cNvPr id="6" name="TextBox 5">
            <a:extLst>
              <a:ext uri="{FF2B5EF4-FFF2-40B4-BE49-F238E27FC236}">
                <a16:creationId xmlns:a16="http://schemas.microsoft.com/office/drawing/2014/main" id="{862E9C7F-80A1-666D-7088-57D6B5A9D7E6}"/>
              </a:ext>
            </a:extLst>
          </p:cNvPr>
          <p:cNvSpPr txBox="1"/>
          <p:nvPr/>
        </p:nvSpPr>
        <p:spPr>
          <a:xfrm rot="19384246">
            <a:off x="3873573" y="3823460"/>
            <a:ext cx="761747" cy="357790"/>
          </a:xfrm>
          <a:prstGeom prst="rect">
            <a:avLst/>
          </a:prstGeom>
          <a:noFill/>
        </p:spPr>
        <p:txBody>
          <a:bodyPr wrap="none">
            <a:spAutoFit/>
          </a:bodyPr>
          <a:lstStyle/>
          <a:p>
            <a:pPr defTabSz="685800" eaLnBrk="0" fontAlgn="base" hangingPunct="0">
              <a:spcBef>
                <a:spcPct val="0"/>
              </a:spcBef>
              <a:spcAft>
                <a:spcPct val="0"/>
              </a:spcAft>
              <a:defRPr/>
            </a:pPr>
            <a:r>
              <a:rPr lang="en-US" sz="1725" b="1" dirty="0">
                <a:latin typeface="Verdana"/>
              </a:rPr>
              <a:t>Feds</a:t>
            </a:r>
          </a:p>
        </p:txBody>
      </p:sp>
      <p:sp>
        <p:nvSpPr>
          <p:cNvPr id="10" name="TextBox 4">
            <a:extLst>
              <a:ext uri="{FF2B5EF4-FFF2-40B4-BE49-F238E27FC236}">
                <a16:creationId xmlns:a16="http://schemas.microsoft.com/office/drawing/2014/main" id="{4BEDA10E-29F0-C333-C0D0-790C8D430BE4}"/>
              </a:ext>
            </a:extLst>
          </p:cNvPr>
          <p:cNvSpPr txBox="1">
            <a:spLocks noChangeArrowheads="1"/>
          </p:cNvSpPr>
          <p:nvPr/>
        </p:nvSpPr>
        <p:spPr bwMode="auto">
          <a:xfrm rot="-2215754">
            <a:off x="2980452" y="2351865"/>
            <a:ext cx="838691"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b="1">
                <a:solidFill>
                  <a:srgbClr val="415089"/>
                </a:solidFill>
                <a:latin typeface="Verdana" pitchFamily="34" charset="0"/>
              </a:defRPr>
            </a:lvl1pPr>
            <a:lvl2pPr marL="742950" indent="-285750">
              <a:defRPr sz="2300" b="1">
                <a:solidFill>
                  <a:srgbClr val="415089"/>
                </a:solidFill>
                <a:latin typeface="Verdana" pitchFamily="34" charset="0"/>
              </a:defRPr>
            </a:lvl2pPr>
            <a:lvl3pPr marL="1143000" indent="-228600">
              <a:defRPr sz="2300" b="1">
                <a:solidFill>
                  <a:srgbClr val="415089"/>
                </a:solidFill>
                <a:latin typeface="Verdana" pitchFamily="34" charset="0"/>
              </a:defRPr>
            </a:lvl3pPr>
            <a:lvl4pPr marL="1600200" indent="-228600">
              <a:defRPr sz="2300" b="1">
                <a:solidFill>
                  <a:srgbClr val="415089"/>
                </a:solidFill>
                <a:latin typeface="Verdana" pitchFamily="34" charset="0"/>
              </a:defRPr>
            </a:lvl4pPr>
            <a:lvl5pPr marL="2057400" indent="-228600">
              <a:defRPr sz="2300" b="1">
                <a:solidFill>
                  <a:srgbClr val="415089"/>
                </a:solidFill>
                <a:latin typeface="Verdana" pitchFamily="34" charset="0"/>
              </a:defRPr>
            </a:lvl5pPr>
            <a:lvl6pPr marL="2514600" indent="-228600" eaLnBrk="0" fontAlgn="base" hangingPunct="0">
              <a:spcBef>
                <a:spcPct val="0"/>
              </a:spcBef>
              <a:spcAft>
                <a:spcPct val="0"/>
              </a:spcAft>
              <a:defRPr sz="2300" b="1">
                <a:solidFill>
                  <a:srgbClr val="415089"/>
                </a:solidFill>
                <a:latin typeface="Verdana" pitchFamily="34" charset="0"/>
              </a:defRPr>
            </a:lvl6pPr>
            <a:lvl7pPr marL="2971800" indent="-228600" eaLnBrk="0" fontAlgn="base" hangingPunct="0">
              <a:spcBef>
                <a:spcPct val="0"/>
              </a:spcBef>
              <a:spcAft>
                <a:spcPct val="0"/>
              </a:spcAft>
              <a:defRPr sz="2300" b="1">
                <a:solidFill>
                  <a:srgbClr val="415089"/>
                </a:solidFill>
                <a:latin typeface="Verdana" pitchFamily="34" charset="0"/>
              </a:defRPr>
            </a:lvl7pPr>
            <a:lvl8pPr marL="3429000" indent="-228600" eaLnBrk="0" fontAlgn="base" hangingPunct="0">
              <a:spcBef>
                <a:spcPct val="0"/>
              </a:spcBef>
              <a:spcAft>
                <a:spcPct val="0"/>
              </a:spcAft>
              <a:defRPr sz="2300" b="1">
                <a:solidFill>
                  <a:srgbClr val="415089"/>
                </a:solidFill>
                <a:latin typeface="Verdana" pitchFamily="34" charset="0"/>
              </a:defRPr>
            </a:lvl8pPr>
            <a:lvl9pPr marL="3886200" indent="-228600" eaLnBrk="0" fontAlgn="base" hangingPunct="0">
              <a:spcBef>
                <a:spcPct val="0"/>
              </a:spcBef>
              <a:spcAft>
                <a:spcPct val="0"/>
              </a:spcAft>
              <a:defRPr sz="2300" b="1">
                <a:solidFill>
                  <a:srgbClr val="415089"/>
                </a:solidFill>
                <a:latin typeface="Verdana" pitchFamily="34" charset="0"/>
              </a:defRPr>
            </a:lvl9pPr>
          </a:lstStyle>
          <a:p>
            <a:pPr defTabSz="685800" eaLnBrk="0" fontAlgn="base" hangingPunct="0">
              <a:spcBef>
                <a:spcPct val="0"/>
              </a:spcBef>
              <a:spcAft>
                <a:spcPct val="0"/>
              </a:spcAft>
            </a:pPr>
            <a:r>
              <a:rPr lang="en-US" sz="1725" dirty="0">
                <a:solidFill>
                  <a:schemeClr val="tx1"/>
                </a:solidFill>
              </a:rPr>
              <a:t>State</a:t>
            </a:r>
          </a:p>
        </p:txBody>
      </p:sp>
      <p:sp>
        <p:nvSpPr>
          <p:cNvPr id="23" name="Right Brace 22">
            <a:extLst>
              <a:ext uri="{FF2B5EF4-FFF2-40B4-BE49-F238E27FC236}">
                <a16:creationId xmlns:a16="http://schemas.microsoft.com/office/drawing/2014/main" id="{5A80B895-2FF8-BAA0-59F1-B2405D0B82A9}"/>
              </a:ext>
            </a:extLst>
          </p:cNvPr>
          <p:cNvSpPr/>
          <p:nvPr/>
        </p:nvSpPr>
        <p:spPr>
          <a:xfrm>
            <a:off x="9762836" y="2418649"/>
            <a:ext cx="427662" cy="160726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58F81CB9-21E6-923B-B423-769B03E5CC74}"/>
              </a:ext>
            </a:extLst>
          </p:cNvPr>
          <p:cNvSpPr/>
          <p:nvPr/>
        </p:nvSpPr>
        <p:spPr>
          <a:xfrm>
            <a:off x="5449455" y="3249344"/>
            <a:ext cx="1080654" cy="31514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A32FD5-4DD4-85B2-5E5A-115B1B2AB948}"/>
              </a:ext>
            </a:extLst>
          </p:cNvPr>
          <p:cNvSpPr/>
          <p:nvPr/>
        </p:nvSpPr>
        <p:spPr>
          <a:xfrm>
            <a:off x="5449455" y="2829277"/>
            <a:ext cx="1080654" cy="31514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37CE750-F449-C5E6-03D8-02987EF9151F}"/>
              </a:ext>
            </a:extLst>
          </p:cNvPr>
          <p:cNvSpPr/>
          <p:nvPr/>
        </p:nvSpPr>
        <p:spPr>
          <a:xfrm>
            <a:off x="5445454" y="3722632"/>
            <a:ext cx="1080654" cy="31514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2C7620-D6A5-7D9D-F1CF-767F2E339BB5}"/>
              </a:ext>
            </a:extLst>
          </p:cNvPr>
          <p:cNvSpPr txBox="1"/>
          <p:nvPr/>
        </p:nvSpPr>
        <p:spPr>
          <a:xfrm>
            <a:off x="10256980" y="2773444"/>
            <a:ext cx="2078182" cy="923330"/>
          </a:xfrm>
          <a:prstGeom prst="rect">
            <a:avLst/>
          </a:prstGeom>
          <a:noFill/>
        </p:spPr>
        <p:txBody>
          <a:bodyPr wrap="square" rtlCol="0">
            <a:spAutoFit/>
          </a:bodyPr>
          <a:lstStyle/>
          <a:p>
            <a:r>
              <a:rPr lang="en-US" dirty="0">
                <a:solidFill>
                  <a:srgbClr val="FF0000"/>
                </a:solidFill>
              </a:rPr>
              <a:t>All phases are important, but these are </a:t>
            </a:r>
            <a:r>
              <a:rPr lang="en-US" b="1" dirty="0">
                <a:solidFill>
                  <a:srgbClr val="FF0000"/>
                </a:solidFill>
              </a:rPr>
              <a:t>key</a:t>
            </a:r>
            <a:r>
              <a:rPr lang="en-US" dirty="0">
                <a:solidFill>
                  <a:srgbClr val="FF0000"/>
                </a:solidFill>
              </a:rPr>
              <a:t>. </a:t>
            </a:r>
          </a:p>
        </p:txBody>
      </p:sp>
      <p:cxnSp>
        <p:nvCxnSpPr>
          <p:cNvPr id="30" name="Straight Arrow Connector 29">
            <a:extLst>
              <a:ext uri="{FF2B5EF4-FFF2-40B4-BE49-F238E27FC236}">
                <a16:creationId xmlns:a16="http://schemas.microsoft.com/office/drawing/2014/main" id="{5D26D8F2-18F7-CB57-292F-C37A6995AB52}"/>
              </a:ext>
            </a:extLst>
          </p:cNvPr>
          <p:cNvCxnSpPr/>
          <p:nvPr/>
        </p:nvCxnSpPr>
        <p:spPr>
          <a:xfrm>
            <a:off x="4996873" y="1958109"/>
            <a:ext cx="0" cy="28725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77AA5B6-729C-D33D-5941-A1AEFBE94E63}"/>
              </a:ext>
            </a:extLst>
          </p:cNvPr>
          <p:cNvSpPr/>
          <p:nvPr/>
        </p:nvSpPr>
        <p:spPr>
          <a:xfrm>
            <a:off x="5445454" y="2418649"/>
            <a:ext cx="1080654" cy="31514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34BC7A-05CB-27AF-FD56-03D8CC72DD81}"/>
              </a:ext>
            </a:extLst>
          </p:cNvPr>
          <p:cNvSpPr txBox="1"/>
          <p:nvPr/>
        </p:nvSpPr>
        <p:spPr>
          <a:xfrm>
            <a:off x="11815482" y="6424428"/>
            <a:ext cx="376518" cy="461665"/>
          </a:xfrm>
          <a:prstGeom prst="rect">
            <a:avLst/>
          </a:prstGeom>
          <a:noFill/>
        </p:spPr>
        <p:txBody>
          <a:bodyPr wrap="square" rtlCol="0">
            <a:spAutoFit/>
          </a:bodyPr>
          <a:lstStyle/>
          <a:p>
            <a:r>
              <a:rPr lang="en-US" sz="2400" b="1" dirty="0"/>
              <a:t>2</a:t>
            </a:r>
          </a:p>
        </p:txBody>
      </p:sp>
    </p:spTree>
    <p:extLst>
      <p:ext uri="{BB962C8B-B14F-4D97-AF65-F5344CB8AC3E}">
        <p14:creationId xmlns:p14="http://schemas.microsoft.com/office/powerpoint/2010/main" val="2948244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8F6A83-B766-701B-A2CF-4B743982F422}"/>
              </a:ext>
            </a:extLst>
          </p:cNvPr>
          <p:cNvPicPr>
            <a:picLocks noChangeAspect="1"/>
          </p:cNvPicPr>
          <p:nvPr/>
        </p:nvPicPr>
        <p:blipFill>
          <a:blip r:embed="rId3"/>
          <a:stretch>
            <a:fillRect/>
          </a:stretch>
        </p:blipFill>
        <p:spPr>
          <a:xfrm>
            <a:off x="0" y="0"/>
            <a:ext cx="12192000" cy="451897"/>
          </a:xfrm>
          <a:prstGeom prst="rect">
            <a:avLst/>
          </a:prstGeom>
        </p:spPr>
      </p:pic>
      <p:pic>
        <p:nvPicPr>
          <p:cNvPr id="9" name="Picture 8">
            <a:extLst>
              <a:ext uri="{FF2B5EF4-FFF2-40B4-BE49-F238E27FC236}">
                <a16:creationId xmlns:a16="http://schemas.microsoft.com/office/drawing/2014/main" id="{90857E99-5B58-8A44-A47B-0A3768B61139}"/>
              </a:ext>
            </a:extLst>
          </p:cNvPr>
          <p:cNvPicPr>
            <a:picLocks noChangeAspect="1"/>
          </p:cNvPicPr>
          <p:nvPr/>
        </p:nvPicPr>
        <p:blipFill>
          <a:blip r:embed="rId4"/>
          <a:stretch>
            <a:fillRect/>
          </a:stretch>
        </p:blipFill>
        <p:spPr>
          <a:xfrm>
            <a:off x="0" y="6452522"/>
            <a:ext cx="12192000" cy="405478"/>
          </a:xfrm>
          <a:prstGeom prst="rect">
            <a:avLst/>
          </a:prstGeom>
        </p:spPr>
      </p:pic>
      <p:sp>
        <p:nvSpPr>
          <p:cNvPr id="12" name="Title 11">
            <a:extLst>
              <a:ext uri="{FF2B5EF4-FFF2-40B4-BE49-F238E27FC236}">
                <a16:creationId xmlns:a16="http://schemas.microsoft.com/office/drawing/2014/main" id="{21DCFC2F-B3E1-CFEE-ACED-A12ECCE7FE01}"/>
              </a:ext>
            </a:extLst>
          </p:cNvPr>
          <p:cNvSpPr>
            <a:spLocks noGrp="1"/>
          </p:cNvSpPr>
          <p:nvPr>
            <p:ph type="title"/>
          </p:nvPr>
        </p:nvSpPr>
        <p:spPr/>
        <p:txBody>
          <a:bodyPr/>
          <a:lstStyle/>
          <a:p>
            <a:r>
              <a:rPr lang="en-US" b="1" dirty="0"/>
              <a:t>Why Is This Important?</a:t>
            </a:r>
          </a:p>
        </p:txBody>
      </p:sp>
      <p:sp>
        <p:nvSpPr>
          <p:cNvPr id="16" name="Content Placeholder 15">
            <a:extLst>
              <a:ext uri="{FF2B5EF4-FFF2-40B4-BE49-F238E27FC236}">
                <a16:creationId xmlns:a16="http://schemas.microsoft.com/office/drawing/2014/main" id="{A63DEB26-A833-3008-5EFC-E0F548B8186B}"/>
              </a:ext>
            </a:extLst>
          </p:cNvPr>
          <p:cNvSpPr>
            <a:spLocks noGrp="1"/>
          </p:cNvSpPr>
          <p:nvPr>
            <p:ph idx="1"/>
          </p:nvPr>
        </p:nvSpPr>
        <p:spPr>
          <a:xfrm>
            <a:off x="702097" y="1825625"/>
            <a:ext cx="7142018" cy="4351338"/>
          </a:xfrm>
        </p:spPr>
        <p:txBody>
          <a:bodyPr>
            <a:normAutofit lnSpcReduction="10000"/>
          </a:bodyPr>
          <a:lstStyle/>
          <a:p>
            <a:r>
              <a:rPr lang="en-US" b="0" i="0" dirty="0">
                <a:effectLst/>
              </a:rPr>
              <a:t>Three main reasons people care abou</a:t>
            </a:r>
            <a:r>
              <a:rPr lang="en-US" dirty="0"/>
              <a:t>t </a:t>
            </a:r>
            <a:r>
              <a:rPr lang="en-US" b="0" i="0" dirty="0">
                <a:effectLst/>
              </a:rPr>
              <a:t>this issue:</a:t>
            </a:r>
          </a:p>
          <a:p>
            <a:pPr lvl="1"/>
            <a:r>
              <a:rPr lang="en-US" dirty="0"/>
              <a:t>Interest in wildlife conservation</a:t>
            </a:r>
          </a:p>
          <a:p>
            <a:pPr lvl="1"/>
            <a:r>
              <a:rPr lang="en-US" b="0" i="0" dirty="0">
                <a:effectLst/>
              </a:rPr>
              <a:t>Concern for human safety</a:t>
            </a:r>
          </a:p>
          <a:p>
            <a:pPr lvl="1"/>
            <a:r>
              <a:rPr lang="en-US" dirty="0"/>
              <a:t>Economics</a:t>
            </a:r>
            <a:br>
              <a:rPr lang="en-US" dirty="0"/>
            </a:br>
            <a:endParaRPr lang="en-US" dirty="0"/>
          </a:p>
          <a:p>
            <a:r>
              <a:rPr lang="en-US" dirty="0"/>
              <a:t>“No matter who you are, where you live, or what you do for a living, you’re going to care about at least one of these.”</a:t>
            </a:r>
            <a:br>
              <a:rPr lang="en-US" dirty="0"/>
            </a:br>
            <a:r>
              <a:rPr lang="en-US" dirty="0"/>
              <a:t>	</a:t>
            </a:r>
            <a:r>
              <a:rPr lang="en-US" sz="1900" dirty="0"/>
              <a:t>Marcel </a:t>
            </a:r>
            <a:r>
              <a:rPr lang="en-US" sz="1900" dirty="0" err="1"/>
              <a:t>Huijser</a:t>
            </a:r>
            <a:r>
              <a:rPr lang="en-US" sz="1900" dirty="0"/>
              <a:t>, Senior Research Ecologist</a:t>
            </a:r>
            <a:br>
              <a:rPr lang="en-US" sz="1900" dirty="0"/>
            </a:br>
            <a:r>
              <a:rPr lang="en-US" sz="1900" dirty="0"/>
              <a:t>	Western Transportation Institute</a:t>
            </a:r>
            <a:br>
              <a:rPr lang="en-US" sz="1900" dirty="0"/>
            </a:br>
            <a:r>
              <a:rPr lang="en-US" sz="1900" dirty="0"/>
              <a:t>	Montana State University (Bozeman)</a:t>
            </a:r>
            <a:br>
              <a:rPr lang="en-US" sz="1900" dirty="0"/>
            </a:br>
            <a:r>
              <a:rPr lang="en-US" sz="1900" dirty="0"/>
              <a:t>	20 years of road ecology studies</a:t>
            </a:r>
          </a:p>
        </p:txBody>
      </p:sp>
      <p:pic>
        <p:nvPicPr>
          <p:cNvPr id="2" name="Picture 2">
            <a:extLst>
              <a:ext uri="{FF2B5EF4-FFF2-40B4-BE49-F238E27FC236}">
                <a16:creationId xmlns:a16="http://schemas.microsoft.com/office/drawing/2014/main" id="{9C154EDF-B659-626A-46D1-A2166C55C815}"/>
              </a:ext>
            </a:extLst>
          </p:cNvPr>
          <p:cNvPicPr>
            <a:picLocks noChangeAspect="1" noChangeArrowheads="1"/>
          </p:cNvPicPr>
          <p:nvPr/>
        </p:nvPicPr>
        <p:blipFill rotWithShape="1">
          <a:blip r:embed="rId5"/>
          <a:srcRect l="24004"/>
          <a:stretch/>
        </p:blipFill>
        <p:spPr bwMode="auto">
          <a:xfrm>
            <a:off x="8086978" y="561200"/>
            <a:ext cx="3947465" cy="372392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54A833A-3278-D2AB-98CF-9B4F7E575625}"/>
              </a:ext>
            </a:extLst>
          </p:cNvPr>
          <p:cNvSpPr txBox="1"/>
          <p:nvPr/>
        </p:nvSpPr>
        <p:spPr>
          <a:xfrm>
            <a:off x="8797839" y="632356"/>
            <a:ext cx="3201420" cy="369332"/>
          </a:xfrm>
          <a:prstGeom prst="rect">
            <a:avLst/>
          </a:prstGeom>
          <a:solidFill>
            <a:schemeClr val="bg1"/>
          </a:solidFill>
          <a:ln>
            <a:solidFill>
              <a:schemeClr val="tx1"/>
            </a:solidFill>
          </a:ln>
        </p:spPr>
        <p:txBody>
          <a:bodyPr wrap="square" rtlCol="0">
            <a:spAutoFit/>
          </a:bodyPr>
          <a:lstStyle/>
          <a:p>
            <a:r>
              <a:rPr lang="en-US" b="1" dirty="0"/>
              <a:t>NCDOT Complete Streets Policy</a:t>
            </a:r>
          </a:p>
        </p:txBody>
      </p:sp>
      <p:sp>
        <p:nvSpPr>
          <p:cNvPr id="4" name="TextBox 3">
            <a:extLst>
              <a:ext uri="{FF2B5EF4-FFF2-40B4-BE49-F238E27FC236}">
                <a16:creationId xmlns:a16="http://schemas.microsoft.com/office/drawing/2014/main" id="{A11D126A-E930-757B-F306-FB9B7B6AC113}"/>
              </a:ext>
            </a:extLst>
          </p:cNvPr>
          <p:cNvSpPr txBox="1"/>
          <p:nvPr/>
        </p:nvSpPr>
        <p:spPr>
          <a:xfrm>
            <a:off x="8086978" y="4394432"/>
            <a:ext cx="4094768" cy="1200329"/>
          </a:xfrm>
          <a:prstGeom prst="rect">
            <a:avLst/>
          </a:prstGeom>
          <a:noFill/>
          <a:ln>
            <a:noFill/>
          </a:ln>
        </p:spPr>
        <p:txBody>
          <a:bodyPr wrap="square" rtlCol="0">
            <a:spAutoFit/>
          </a:bodyPr>
          <a:lstStyle/>
          <a:p>
            <a:r>
              <a:rPr lang="en-US" b="1" dirty="0">
                <a:highlight>
                  <a:srgbClr val="FFFF00"/>
                </a:highlight>
              </a:rPr>
              <a:t>“Routine Accommodation” </a:t>
            </a:r>
            <a:r>
              <a:rPr lang="en-US" dirty="0"/>
              <a:t>can occur via:</a:t>
            </a:r>
          </a:p>
          <a:p>
            <a:pPr marL="742950" lvl="1" indent="-285750">
              <a:buFont typeface="Arial" panose="020B0604020202020204" pitchFamily="34" charset="0"/>
              <a:buChar char="•"/>
            </a:pPr>
            <a:r>
              <a:rPr lang="en-US" dirty="0"/>
              <a:t>Resurfacing</a:t>
            </a:r>
          </a:p>
          <a:p>
            <a:pPr marL="742950" lvl="1" indent="-285750">
              <a:buFont typeface="Arial" panose="020B0604020202020204" pitchFamily="34" charset="0"/>
              <a:buChar char="•"/>
            </a:pPr>
            <a:r>
              <a:rPr lang="en-US" dirty="0"/>
              <a:t>Maintenance</a:t>
            </a:r>
          </a:p>
          <a:p>
            <a:pPr marL="742950" lvl="1" indent="-285750">
              <a:buFont typeface="Arial" panose="020B0604020202020204" pitchFamily="34" charset="0"/>
              <a:buChar char="•"/>
            </a:pPr>
            <a:r>
              <a:rPr lang="en-US" dirty="0"/>
              <a:t>New construction</a:t>
            </a:r>
          </a:p>
        </p:txBody>
      </p:sp>
      <p:sp>
        <p:nvSpPr>
          <p:cNvPr id="5" name="TextBox 4">
            <a:extLst>
              <a:ext uri="{FF2B5EF4-FFF2-40B4-BE49-F238E27FC236}">
                <a16:creationId xmlns:a16="http://schemas.microsoft.com/office/drawing/2014/main" id="{03746F8C-421A-B5DE-595A-9317BF8A2F62}"/>
              </a:ext>
            </a:extLst>
          </p:cNvPr>
          <p:cNvSpPr txBox="1"/>
          <p:nvPr/>
        </p:nvSpPr>
        <p:spPr>
          <a:xfrm>
            <a:off x="11815482" y="6424428"/>
            <a:ext cx="376518" cy="461665"/>
          </a:xfrm>
          <a:prstGeom prst="rect">
            <a:avLst/>
          </a:prstGeom>
          <a:noFill/>
        </p:spPr>
        <p:txBody>
          <a:bodyPr wrap="square" rtlCol="0">
            <a:spAutoFit/>
          </a:bodyPr>
          <a:lstStyle/>
          <a:p>
            <a:r>
              <a:rPr lang="en-US" sz="2400" b="1" dirty="0"/>
              <a:t>3</a:t>
            </a:r>
          </a:p>
        </p:txBody>
      </p:sp>
      <p:sp>
        <p:nvSpPr>
          <p:cNvPr id="6" name="Right Brace 5">
            <a:extLst>
              <a:ext uri="{FF2B5EF4-FFF2-40B4-BE49-F238E27FC236}">
                <a16:creationId xmlns:a16="http://schemas.microsoft.com/office/drawing/2014/main" id="{B0FE38F1-C06D-7B55-9F4C-A0B95EE1E1B0}"/>
              </a:ext>
            </a:extLst>
          </p:cNvPr>
          <p:cNvSpPr/>
          <p:nvPr/>
        </p:nvSpPr>
        <p:spPr>
          <a:xfrm>
            <a:off x="5271517" y="2548449"/>
            <a:ext cx="421070" cy="95807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585F4858-24F0-19C7-53CF-B6AA50575A47}"/>
              </a:ext>
            </a:extLst>
          </p:cNvPr>
          <p:cNvSpPr txBox="1"/>
          <p:nvPr/>
        </p:nvSpPr>
        <p:spPr>
          <a:xfrm>
            <a:off x="5610855" y="2697855"/>
            <a:ext cx="2569816" cy="646331"/>
          </a:xfrm>
          <a:prstGeom prst="rect">
            <a:avLst/>
          </a:prstGeom>
          <a:noFill/>
        </p:spPr>
        <p:txBody>
          <a:bodyPr wrap="square" rtlCol="0">
            <a:spAutoFit/>
          </a:bodyPr>
          <a:lstStyle/>
          <a:p>
            <a:r>
              <a:rPr lang="en-US" dirty="0">
                <a:highlight>
                  <a:srgbClr val="FFFF00"/>
                </a:highlight>
              </a:rPr>
              <a:t>Additional framework for </a:t>
            </a:r>
          </a:p>
          <a:p>
            <a:r>
              <a:rPr lang="en-US" b="1" dirty="0">
                <a:highlight>
                  <a:srgbClr val="FFFF00"/>
                </a:highlight>
              </a:rPr>
              <a:t>Routine Accommodation</a:t>
            </a:r>
          </a:p>
        </p:txBody>
      </p:sp>
    </p:spTree>
    <p:extLst>
      <p:ext uri="{BB962C8B-B14F-4D97-AF65-F5344CB8AC3E}">
        <p14:creationId xmlns:p14="http://schemas.microsoft.com/office/powerpoint/2010/main" val="51294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F12B-5E66-6E2D-7E29-316A1747AEF0}"/>
              </a:ext>
            </a:extLst>
          </p:cNvPr>
          <p:cNvSpPr>
            <a:spLocks noGrp="1"/>
          </p:cNvSpPr>
          <p:nvPr>
            <p:ph type="title"/>
          </p:nvPr>
        </p:nvSpPr>
        <p:spPr/>
        <p:txBody>
          <a:bodyPr/>
          <a:lstStyle/>
          <a:p>
            <a:r>
              <a:rPr lang="en-US" b="1" dirty="0"/>
              <a:t>Definitions</a:t>
            </a:r>
          </a:p>
        </p:txBody>
      </p:sp>
      <p:sp>
        <p:nvSpPr>
          <p:cNvPr id="3" name="Content Placeholder 2">
            <a:extLst>
              <a:ext uri="{FF2B5EF4-FFF2-40B4-BE49-F238E27FC236}">
                <a16:creationId xmlns:a16="http://schemas.microsoft.com/office/drawing/2014/main" id="{BBE3120C-9287-F190-5BC6-FB7FB75EC5F4}"/>
              </a:ext>
            </a:extLst>
          </p:cNvPr>
          <p:cNvSpPr>
            <a:spLocks noGrp="1"/>
          </p:cNvSpPr>
          <p:nvPr>
            <p:ph idx="1"/>
          </p:nvPr>
        </p:nvSpPr>
        <p:spPr>
          <a:xfrm>
            <a:off x="512192" y="1330417"/>
            <a:ext cx="5257800" cy="5080000"/>
          </a:xfrm>
        </p:spPr>
        <p:txBody>
          <a:bodyPr>
            <a:normAutofit fontScale="77500" lnSpcReduction="20000"/>
          </a:bodyPr>
          <a:lstStyle/>
          <a:p>
            <a:pPr marL="0" indent="0">
              <a:buNone/>
            </a:pPr>
            <a:r>
              <a:rPr lang="en-US" dirty="0">
                <a:solidFill>
                  <a:srgbClr val="333333"/>
                </a:solidFill>
              </a:rPr>
              <a:t>Notes from Ron Sutherland,</a:t>
            </a:r>
            <a:br>
              <a:rPr lang="en-US" dirty="0">
                <a:solidFill>
                  <a:srgbClr val="333333"/>
                </a:solidFill>
              </a:rPr>
            </a:br>
            <a:r>
              <a:rPr lang="en-US" dirty="0">
                <a:solidFill>
                  <a:srgbClr val="333333"/>
                </a:solidFill>
              </a:rPr>
              <a:t>Chief Scientist,</a:t>
            </a:r>
            <a:br>
              <a:rPr lang="en-US" dirty="0">
                <a:solidFill>
                  <a:srgbClr val="333333"/>
                </a:solidFill>
              </a:rPr>
            </a:br>
            <a:r>
              <a:rPr lang="en-US" dirty="0">
                <a:solidFill>
                  <a:srgbClr val="333333"/>
                </a:solidFill>
              </a:rPr>
              <a:t>Wildlands Network</a:t>
            </a:r>
          </a:p>
          <a:p>
            <a:pPr marL="0" indent="0">
              <a:buNone/>
            </a:pPr>
            <a:endParaRPr lang="en-US" dirty="0">
              <a:solidFill>
                <a:srgbClr val="333333"/>
              </a:solidFill>
            </a:endParaRPr>
          </a:p>
          <a:p>
            <a:pPr algn="l" fontAlgn="base"/>
            <a:r>
              <a:rPr lang="en-US" dirty="0">
                <a:solidFill>
                  <a:srgbClr val="333333"/>
                </a:solidFill>
              </a:rPr>
              <a:t>“A </a:t>
            </a:r>
            <a:r>
              <a:rPr lang="en-US" sz="4000" b="1" dirty="0">
                <a:solidFill>
                  <a:srgbClr val="333333"/>
                </a:solidFill>
              </a:rPr>
              <a:t>wildlife corridor </a:t>
            </a:r>
            <a:r>
              <a:rPr lang="en-US" dirty="0">
                <a:solidFill>
                  <a:srgbClr val="333333"/>
                </a:solidFill>
              </a:rPr>
              <a:t>is the term we use for a </a:t>
            </a:r>
            <a:r>
              <a:rPr lang="en-US" b="1" dirty="0">
                <a:solidFill>
                  <a:srgbClr val="333333"/>
                </a:solidFill>
              </a:rPr>
              <a:t>defined movement pathway that, if protected or restored, would provide essential habitat connectivity </a:t>
            </a:r>
            <a:r>
              <a:rPr lang="en-US" dirty="0">
                <a:solidFill>
                  <a:srgbClr val="333333"/>
                </a:solidFill>
              </a:rPr>
              <a:t>for one or more species,” he says.</a:t>
            </a:r>
            <a:br>
              <a:rPr lang="en-US" dirty="0">
                <a:solidFill>
                  <a:srgbClr val="333333"/>
                </a:solidFill>
              </a:rPr>
            </a:br>
            <a:br>
              <a:rPr lang="en-US" dirty="0">
                <a:solidFill>
                  <a:srgbClr val="333333"/>
                </a:solidFill>
              </a:rPr>
            </a:br>
            <a:br>
              <a:rPr lang="en-US" dirty="0">
                <a:solidFill>
                  <a:srgbClr val="333333"/>
                </a:solidFill>
              </a:rPr>
            </a:br>
            <a:endParaRPr lang="en-US" dirty="0">
              <a:solidFill>
                <a:srgbClr val="333333"/>
              </a:solidFill>
            </a:endParaRPr>
          </a:p>
          <a:p>
            <a:pPr algn="l" fontAlgn="base"/>
            <a:r>
              <a:rPr lang="en-US" dirty="0">
                <a:solidFill>
                  <a:srgbClr val="333333"/>
                </a:solidFill>
              </a:rPr>
              <a:t>“A</a:t>
            </a:r>
            <a:r>
              <a:rPr lang="en-US" b="1" dirty="0">
                <a:solidFill>
                  <a:srgbClr val="333333"/>
                </a:solidFill>
              </a:rPr>
              <a:t> </a:t>
            </a:r>
            <a:r>
              <a:rPr lang="en-US" sz="4000" b="1" dirty="0">
                <a:solidFill>
                  <a:srgbClr val="333333"/>
                </a:solidFill>
              </a:rPr>
              <a:t>wildlife road crossing</a:t>
            </a:r>
            <a:r>
              <a:rPr lang="en-US" b="1" dirty="0">
                <a:solidFill>
                  <a:srgbClr val="333333"/>
                </a:solidFill>
              </a:rPr>
              <a:t>, </a:t>
            </a:r>
            <a:r>
              <a:rPr lang="en-US" dirty="0">
                <a:solidFill>
                  <a:srgbClr val="333333"/>
                </a:solidFill>
              </a:rPr>
              <a:t>on the other hand, is </a:t>
            </a:r>
            <a:r>
              <a:rPr lang="en-US" b="1" dirty="0">
                <a:solidFill>
                  <a:srgbClr val="333333"/>
                </a:solidFill>
              </a:rPr>
              <a:t>“a structure that is designed to allow wildlife to safely cross over or under a busy road</a:t>
            </a:r>
            <a:r>
              <a:rPr lang="en-US" dirty="0">
                <a:solidFill>
                  <a:srgbClr val="333333"/>
                </a:solidFill>
              </a:rPr>
              <a:t>,” he says.</a:t>
            </a:r>
            <a:br>
              <a:rPr lang="en-US" dirty="0">
                <a:solidFill>
                  <a:srgbClr val="333333"/>
                </a:solidFill>
              </a:rPr>
            </a:br>
            <a:endParaRPr lang="en-US" dirty="0"/>
          </a:p>
        </p:txBody>
      </p:sp>
      <p:pic>
        <p:nvPicPr>
          <p:cNvPr id="4" name="Picture 3">
            <a:extLst>
              <a:ext uri="{FF2B5EF4-FFF2-40B4-BE49-F238E27FC236}">
                <a16:creationId xmlns:a16="http://schemas.microsoft.com/office/drawing/2014/main" id="{0A53368E-05AE-4547-2AF9-3CC8CCB7204C}"/>
              </a:ext>
            </a:extLst>
          </p:cNvPr>
          <p:cNvPicPr>
            <a:picLocks noChangeAspect="1"/>
          </p:cNvPicPr>
          <p:nvPr/>
        </p:nvPicPr>
        <p:blipFill>
          <a:blip r:embed="rId3"/>
          <a:stretch>
            <a:fillRect/>
          </a:stretch>
        </p:blipFill>
        <p:spPr>
          <a:xfrm>
            <a:off x="8211350" y="433633"/>
            <a:ext cx="3615759" cy="3991541"/>
          </a:xfrm>
          <a:prstGeom prst="rect">
            <a:avLst/>
          </a:prstGeom>
        </p:spPr>
      </p:pic>
      <p:pic>
        <p:nvPicPr>
          <p:cNvPr id="5" name="Picture 2">
            <a:extLst>
              <a:ext uri="{FF2B5EF4-FFF2-40B4-BE49-F238E27FC236}">
                <a16:creationId xmlns:a16="http://schemas.microsoft.com/office/drawing/2014/main" id="{E6D5E516-8778-C57D-6E9F-75EA85EC4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86" y="4536431"/>
            <a:ext cx="3462779" cy="1806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DBE3BB5-C3EE-31BA-8C16-1C49FF490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73" t="3870" r="10521" b="15988"/>
          <a:stretch/>
        </p:blipFill>
        <p:spPr bwMode="auto">
          <a:xfrm>
            <a:off x="5607792" y="4536431"/>
            <a:ext cx="2968658" cy="18063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585D3C-AFEF-0EEF-6366-7E811F5BEFB3}"/>
              </a:ext>
            </a:extLst>
          </p:cNvPr>
          <p:cNvSpPr txBox="1"/>
          <p:nvPr/>
        </p:nvSpPr>
        <p:spPr>
          <a:xfrm>
            <a:off x="11815482" y="6424428"/>
            <a:ext cx="376518" cy="461665"/>
          </a:xfrm>
          <a:prstGeom prst="rect">
            <a:avLst/>
          </a:prstGeom>
          <a:noFill/>
        </p:spPr>
        <p:txBody>
          <a:bodyPr wrap="square" rtlCol="0">
            <a:spAutoFit/>
          </a:bodyPr>
          <a:lstStyle/>
          <a:p>
            <a:r>
              <a:rPr lang="en-US" sz="2400" b="1" dirty="0"/>
              <a:t>4</a:t>
            </a:r>
          </a:p>
        </p:txBody>
      </p:sp>
    </p:spTree>
    <p:extLst>
      <p:ext uri="{BB962C8B-B14F-4D97-AF65-F5344CB8AC3E}">
        <p14:creationId xmlns:p14="http://schemas.microsoft.com/office/powerpoint/2010/main" val="1072294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C061-42AF-87D1-51DF-917C0AAF2A90}"/>
              </a:ext>
            </a:extLst>
          </p:cNvPr>
          <p:cNvSpPr>
            <a:spLocks noGrp="1"/>
          </p:cNvSpPr>
          <p:nvPr>
            <p:ph type="title"/>
          </p:nvPr>
        </p:nvSpPr>
        <p:spPr/>
        <p:txBody>
          <a:bodyPr/>
          <a:lstStyle/>
          <a:p>
            <a:r>
              <a:rPr lang="en-US" b="1" dirty="0"/>
              <a:t>Why Now?</a:t>
            </a:r>
          </a:p>
        </p:txBody>
      </p:sp>
      <p:sp>
        <p:nvSpPr>
          <p:cNvPr id="3" name="Content Placeholder 2">
            <a:extLst>
              <a:ext uri="{FF2B5EF4-FFF2-40B4-BE49-F238E27FC236}">
                <a16:creationId xmlns:a16="http://schemas.microsoft.com/office/drawing/2014/main" id="{BFA3836D-9EE4-EA37-2B8E-FDD787601CDB}"/>
              </a:ext>
            </a:extLst>
          </p:cNvPr>
          <p:cNvSpPr>
            <a:spLocks noGrp="1"/>
          </p:cNvSpPr>
          <p:nvPr>
            <p:ph idx="1"/>
          </p:nvPr>
        </p:nvSpPr>
        <p:spPr/>
        <p:txBody>
          <a:bodyPr>
            <a:normAutofit/>
          </a:bodyPr>
          <a:lstStyle/>
          <a:p>
            <a:r>
              <a:rPr lang="en-US" b="0" i="0" dirty="0">
                <a:effectLst/>
              </a:rPr>
              <a:t>The Numbers: </a:t>
            </a:r>
            <a:br>
              <a:rPr lang="en-US" b="0" i="0" dirty="0">
                <a:effectLst/>
              </a:rPr>
            </a:br>
            <a:endParaRPr lang="en-US" b="0" i="0" dirty="0">
              <a:effectLst/>
            </a:endParaRPr>
          </a:p>
          <a:p>
            <a:pPr lvl="1"/>
            <a:r>
              <a:rPr lang="en-US" b="1" dirty="0"/>
              <a:t>Wildlife Vehicle Crash (WVCs) </a:t>
            </a:r>
            <a:r>
              <a:rPr lang="en-US" dirty="0"/>
              <a:t>impacts to wildlife and humans alike via injuries and deaths.</a:t>
            </a:r>
            <a:br>
              <a:rPr lang="en-US" dirty="0"/>
            </a:br>
            <a:endParaRPr lang="en-US" dirty="0"/>
          </a:p>
          <a:p>
            <a:pPr lvl="1"/>
            <a:r>
              <a:rPr lang="en-US" dirty="0"/>
              <a:t>WVCs are costly, and preventative measures are a good investment.</a:t>
            </a:r>
            <a:br>
              <a:rPr lang="en-US" dirty="0"/>
            </a:br>
            <a:endParaRPr lang="en-US" dirty="0"/>
          </a:p>
          <a:p>
            <a:pPr lvl="1"/>
            <a:r>
              <a:rPr lang="en-US" dirty="0"/>
              <a:t>There’s money available to address the issue via the IIJA/BIL’s </a:t>
            </a:r>
            <a:r>
              <a:rPr lang="en-US" b="1" dirty="0"/>
              <a:t>Wildlife Crossings Pilot Program (WCPP)</a:t>
            </a:r>
            <a:r>
              <a:rPr lang="en-US" dirty="0"/>
              <a:t>.</a:t>
            </a:r>
            <a:endParaRPr lang="en-US" b="1" dirty="0"/>
          </a:p>
        </p:txBody>
      </p:sp>
      <p:sp>
        <p:nvSpPr>
          <p:cNvPr id="5" name="TextBox 4">
            <a:extLst>
              <a:ext uri="{FF2B5EF4-FFF2-40B4-BE49-F238E27FC236}">
                <a16:creationId xmlns:a16="http://schemas.microsoft.com/office/drawing/2014/main" id="{24D63EDA-5540-98BD-C02C-32F234E5CD59}"/>
              </a:ext>
            </a:extLst>
          </p:cNvPr>
          <p:cNvSpPr txBox="1"/>
          <p:nvPr/>
        </p:nvSpPr>
        <p:spPr>
          <a:xfrm>
            <a:off x="11815482" y="6424428"/>
            <a:ext cx="376518" cy="461665"/>
          </a:xfrm>
          <a:prstGeom prst="rect">
            <a:avLst/>
          </a:prstGeom>
          <a:noFill/>
        </p:spPr>
        <p:txBody>
          <a:bodyPr wrap="square" rtlCol="0">
            <a:spAutoFit/>
          </a:bodyPr>
          <a:lstStyle/>
          <a:p>
            <a:r>
              <a:rPr lang="en-US" sz="2400" b="1" dirty="0"/>
              <a:t>5</a:t>
            </a:r>
          </a:p>
        </p:txBody>
      </p:sp>
    </p:spTree>
    <p:extLst>
      <p:ext uri="{BB962C8B-B14F-4D97-AF65-F5344CB8AC3E}">
        <p14:creationId xmlns:p14="http://schemas.microsoft.com/office/powerpoint/2010/main" val="483795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37A2AB-3967-CB0D-1892-1028EDD8D090}"/>
              </a:ext>
            </a:extLst>
          </p:cNvPr>
          <p:cNvPicPr>
            <a:picLocks noChangeAspect="1"/>
          </p:cNvPicPr>
          <p:nvPr/>
        </p:nvPicPr>
        <p:blipFill rotWithShape="1">
          <a:blip r:embed="rId2"/>
          <a:srcRect t="2693"/>
          <a:stretch/>
        </p:blipFill>
        <p:spPr>
          <a:xfrm>
            <a:off x="2993255" y="439616"/>
            <a:ext cx="8034442" cy="5984811"/>
          </a:xfrm>
          <a:prstGeom prst="rect">
            <a:avLst/>
          </a:prstGeom>
        </p:spPr>
      </p:pic>
      <p:sp>
        <p:nvSpPr>
          <p:cNvPr id="2" name="TextBox 1">
            <a:extLst>
              <a:ext uri="{FF2B5EF4-FFF2-40B4-BE49-F238E27FC236}">
                <a16:creationId xmlns:a16="http://schemas.microsoft.com/office/drawing/2014/main" id="{0C529DE8-0A16-BFBC-1FA9-8DE077469036}"/>
              </a:ext>
            </a:extLst>
          </p:cNvPr>
          <p:cNvSpPr txBox="1"/>
          <p:nvPr/>
        </p:nvSpPr>
        <p:spPr>
          <a:xfrm>
            <a:off x="11815482" y="6424428"/>
            <a:ext cx="376518" cy="461665"/>
          </a:xfrm>
          <a:prstGeom prst="rect">
            <a:avLst/>
          </a:prstGeom>
          <a:noFill/>
        </p:spPr>
        <p:txBody>
          <a:bodyPr wrap="square" rtlCol="0">
            <a:spAutoFit/>
          </a:bodyPr>
          <a:lstStyle/>
          <a:p>
            <a:r>
              <a:rPr lang="en-US" sz="2400" b="1" dirty="0"/>
              <a:t>6</a:t>
            </a:r>
          </a:p>
        </p:txBody>
      </p:sp>
      <p:sp>
        <p:nvSpPr>
          <p:cNvPr id="3" name="TextBox 2">
            <a:extLst>
              <a:ext uri="{FF2B5EF4-FFF2-40B4-BE49-F238E27FC236}">
                <a16:creationId xmlns:a16="http://schemas.microsoft.com/office/drawing/2014/main" id="{AD8972B6-E958-ECA4-2299-FB7F590894D7}"/>
              </a:ext>
            </a:extLst>
          </p:cNvPr>
          <p:cNvSpPr txBox="1"/>
          <p:nvPr/>
        </p:nvSpPr>
        <p:spPr>
          <a:xfrm>
            <a:off x="88534" y="5470320"/>
            <a:ext cx="3309089" cy="954107"/>
          </a:xfrm>
          <a:prstGeom prst="rect">
            <a:avLst/>
          </a:prstGeom>
          <a:noFill/>
        </p:spPr>
        <p:txBody>
          <a:bodyPr wrap="square">
            <a:spAutoFit/>
          </a:bodyPr>
          <a:lstStyle/>
          <a:p>
            <a:r>
              <a:rPr lang="en-US" sz="1400" dirty="0"/>
              <a:t>Source: Animal Road Crossing (ARC),</a:t>
            </a:r>
          </a:p>
          <a:p>
            <a:r>
              <a:rPr lang="en-US" sz="1400" dirty="0">
                <a:hlinkClick r:id="rId3"/>
              </a:rPr>
              <a:t>https://arc-solutions.org/wp-content/uploads/2021/11/Wildlife-Crossings-Pilot-Program-Summary.pdf</a:t>
            </a:r>
            <a:r>
              <a:rPr lang="en-US" sz="1400" dirty="0"/>
              <a:t> </a:t>
            </a:r>
          </a:p>
        </p:txBody>
      </p:sp>
    </p:spTree>
    <p:extLst>
      <p:ext uri="{BB962C8B-B14F-4D97-AF65-F5344CB8AC3E}">
        <p14:creationId xmlns:p14="http://schemas.microsoft.com/office/powerpoint/2010/main" val="268490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205-C688-AAF7-8664-2CCD62494BCE}"/>
              </a:ext>
            </a:extLst>
          </p:cNvPr>
          <p:cNvSpPr>
            <a:spLocks noGrp="1"/>
          </p:cNvSpPr>
          <p:nvPr>
            <p:ph type="title"/>
          </p:nvPr>
        </p:nvSpPr>
        <p:spPr/>
        <p:txBody>
          <a:bodyPr/>
          <a:lstStyle/>
          <a:p>
            <a:r>
              <a:rPr lang="en-US" b="1" dirty="0"/>
              <a:t>Roads &amp; Wildlife in USA</a:t>
            </a:r>
          </a:p>
        </p:txBody>
      </p:sp>
      <p:pic>
        <p:nvPicPr>
          <p:cNvPr id="4" name="Picture 3">
            <a:extLst>
              <a:ext uri="{FF2B5EF4-FFF2-40B4-BE49-F238E27FC236}">
                <a16:creationId xmlns:a16="http://schemas.microsoft.com/office/drawing/2014/main" id="{44B22F43-73EF-F131-AD3B-B4C2337782AA}"/>
              </a:ext>
            </a:extLst>
          </p:cNvPr>
          <p:cNvPicPr>
            <a:picLocks noChangeAspect="1"/>
          </p:cNvPicPr>
          <p:nvPr/>
        </p:nvPicPr>
        <p:blipFill>
          <a:blip r:embed="rId2"/>
          <a:stretch>
            <a:fillRect/>
          </a:stretch>
        </p:blipFill>
        <p:spPr>
          <a:xfrm>
            <a:off x="271736" y="1948562"/>
            <a:ext cx="6298746" cy="2651395"/>
          </a:xfrm>
          <a:prstGeom prst="rect">
            <a:avLst/>
          </a:prstGeom>
        </p:spPr>
      </p:pic>
      <p:pic>
        <p:nvPicPr>
          <p:cNvPr id="5" name="Picture 4">
            <a:extLst>
              <a:ext uri="{FF2B5EF4-FFF2-40B4-BE49-F238E27FC236}">
                <a16:creationId xmlns:a16="http://schemas.microsoft.com/office/drawing/2014/main" id="{23C28C7F-5DA2-DFC9-629A-46852D05C2E2}"/>
              </a:ext>
            </a:extLst>
          </p:cNvPr>
          <p:cNvPicPr>
            <a:picLocks noChangeAspect="1"/>
          </p:cNvPicPr>
          <p:nvPr/>
        </p:nvPicPr>
        <p:blipFill>
          <a:blip r:embed="rId3"/>
          <a:stretch>
            <a:fillRect/>
          </a:stretch>
        </p:blipFill>
        <p:spPr>
          <a:xfrm>
            <a:off x="6768445" y="1948562"/>
            <a:ext cx="5235019" cy="2653366"/>
          </a:xfrm>
          <a:prstGeom prst="rect">
            <a:avLst/>
          </a:prstGeom>
        </p:spPr>
      </p:pic>
      <p:sp>
        <p:nvSpPr>
          <p:cNvPr id="3" name="TextBox 2">
            <a:extLst>
              <a:ext uri="{FF2B5EF4-FFF2-40B4-BE49-F238E27FC236}">
                <a16:creationId xmlns:a16="http://schemas.microsoft.com/office/drawing/2014/main" id="{AA09ED45-DF76-702D-6617-B06830A058EC}"/>
              </a:ext>
            </a:extLst>
          </p:cNvPr>
          <p:cNvSpPr txBox="1"/>
          <p:nvPr/>
        </p:nvSpPr>
        <p:spPr>
          <a:xfrm>
            <a:off x="11815482" y="6424428"/>
            <a:ext cx="376518" cy="461665"/>
          </a:xfrm>
          <a:prstGeom prst="rect">
            <a:avLst/>
          </a:prstGeom>
          <a:noFill/>
        </p:spPr>
        <p:txBody>
          <a:bodyPr wrap="square" rtlCol="0">
            <a:spAutoFit/>
          </a:bodyPr>
          <a:lstStyle/>
          <a:p>
            <a:r>
              <a:rPr lang="en-US" sz="2400" b="1" dirty="0"/>
              <a:t>7</a:t>
            </a:r>
          </a:p>
        </p:txBody>
      </p:sp>
      <p:sp>
        <p:nvSpPr>
          <p:cNvPr id="7" name="TextBox 6">
            <a:extLst>
              <a:ext uri="{FF2B5EF4-FFF2-40B4-BE49-F238E27FC236}">
                <a16:creationId xmlns:a16="http://schemas.microsoft.com/office/drawing/2014/main" id="{D77AD9AC-F723-D149-CF3A-6C5B96D98B80}"/>
              </a:ext>
            </a:extLst>
          </p:cNvPr>
          <p:cNvSpPr txBox="1"/>
          <p:nvPr/>
        </p:nvSpPr>
        <p:spPr>
          <a:xfrm>
            <a:off x="271736" y="5901208"/>
            <a:ext cx="6702806" cy="523220"/>
          </a:xfrm>
          <a:prstGeom prst="rect">
            <a:avLst/>
          </a:prstGeom>
          <a:noFill/>
        </p:spPr>
        <p:txBody>
          <a:bodyPr wrap="square">
            <a:spAutoFit/>
          </a:bodyPr>
          <a:lstStyle/>
          <a:p>
            <a:r>
              <a:rPr lang="en-US" sz="1400" dirty="0"/>
              <a:t>Source: Animal Road Crossing (ARC),</a:t>
            </a:r>
          </a:p>
          <a:p>
            <a:r>
              <a:rPr lang="en-US" sz="1400" dirty="0">
                <a:hlinkClick r:id="rId4"/>
              </a:rPr>
              <a:t>https://arc-solutions.org/wp-content/uploads/2021/11/ARC-CLLC-Roads-Infographic.pdf</a:t>
            </a:r>
            <a:r>
              <a:rPr lang="en-US" sz="1400" dirty="0"/>
              <a:t> </a:t>
            </a:r>
          </a:p>
        </p:txBody>
      </p:sp>
    </p:spTree>
    <p:extLst>
      <p:ext uri="{BB962C8B-B14F-4D97-AF65-F5344CB8AC3E}">
        <p14:creationId xmlns:p14="http://schemas.microsoft.com/office/powerpoint/2010/main" val="397684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205-C688-AAF7-8664-2CCD62494BCE}"/>
              </a:ext>
            </a:extLst>
          </p:cNvPr>
          <p:cNvSpPr>
            <a:spLocks noGrp="1"/>
          </p:cNvSpPr>
          <p:nvPr>
            <p:ph type="title"/>
          </p:nvPr>
        </p:nvSpPr>
        <p:spPr/>
        <p:txBody>
          <a:bodyPr/>
          <a:lstStyle/>
          <a:p>
            <a:r>
              <a:rPr lang="en-US" b="1" dirty="0"/>
              <a:t>Roads &amp; Wildlife in NC</a:t>
            </a:r>
          </a:p>
        </p:txBody>
      </p:sp>
      <p:sp>
        <p:nvSpPr>
          <p:cNvPr id="7" name="Content Placeholder 6">
            <a:extLst>
              <a:ext uri="{FF2B5EF4-FFF2-40B4-BE49-F238E27FC236}">
                <a16:creationId xmlns:a16="http://schemas.microsoft.com/office/drawing/2014/main" id="{56A97128-FDBF-4339-10B5-F3EB637ABD7B}"/>
              </a:ext>
            </a:extLst>
          </p:cNvPr>
          <p:cNvSpPr>
            <a:spLocks noGrp="1"/>
          </p:cNvSpPr>
          <p:nvPr>
            <p:ph idx="1"/>
          </p:nvPr>
        </p:nvSpPr>
        <p:spPr/>
        <p:txBody>
          <a:bodyPr/>
          <a:lstStyle/>
          <a:p>
            <a:pPr marL="0" indent="0">
              <a:buNone/>
            </a:pPr>
            <a:r>
              <a:rPr lang="en-US" dirty="0"/>
              <a:t>2017-2019</a:t>
            </a:r>
          </a:p>
          <a:p>
            <a:r>
              <a:rPr lang="en-US" dirty="0"/>
              <a:t>56,868 wildlife-vehicle collisions (WVCs)</a:t>
            </a:r>
          </a:p>
          <a:p>
            <a:r>
              <a:rPr lang="en-US" dirty="0"/>
              <a:t>$156.9 million in property damage</a:t>
            </a:r>
          </a:p>
          <a:p>
            <a:r>
              <a:rPr lang="en-US" dirty="0"/>
              <a:t>2,800+ human injuries</a:t>
            </a:r>
          </a:p>
          <a:p>
            <a:r>
              <a:rPr lang="en-US" dirty="0"/>
              <a:t>5 human fatalities</a:t>
            </a:r>
          </a:p>
          <a:p>
            <a:pPr lvl="1"/>
            <a:endParaRPr lang="en-US" dirty="0"/>
          </a:p>
        </p:txBody>
      </p:sp>
      <p:sp>
        <p:nvSpPr>
          <p:cNvPr id="3" name="TextBox 2">
            <a:extLst>
              <a:ext uri="{FF2B5EF4-FFF2-40B4-BE49-F238E27FC236}">
                <a16:creationId xmlns:a16="http://schemas.microsoft.com/office/drawing/2014/main" id="{A8603A7E-BD09-7C96-EA38-F51D894482AE}"/>
              </a:ext>
            </a:extLst>
          </p:cNvPr>
          <p:cNvSpPr txBox="1"/>
          <p:nvPr/>
        </p:nvSpPr>
        <p:spPr>
          <a:xfrm>
            <a:off x="838200" y="6122343"/>
            <a:ext cx="6044223" cy="307777"/>
          </a:xfrm>
          <a:prstGeom prst="rect">
            <a:avLst/>
          </a:prstGeom>
          <a:noFill/>
        </p:spPr>
        <p:txBody>
          <a:bodyPr wrap="square" rtlCol="0">
            <a:spAutoFit/>
          </a:bodyPr>
          <a:lstStyle/>
          <a:p>
            <a:r>
              <a:rPr lang="en-US" sz="1400" dirty="0"/>
              <a:t>Source: NCDOT Transportation &amp; Safety Division Study – June 2020</a:t>
            </a:r>
          </a:p>
        </p:txBody>
      </p:sp>
      <p:sp>
        <p:nvSpPr>
          <p:cNvPr id="4" name="TextBox 3">
            <a:extLst>
              <a:ext uri="{FF2B5EF4-FFF2-40B4-BE49-F238E27FC236}">
                <a16:creationId xmlns:a16="http://schemas.microsoft.com/office/drawing/2014/main" id="{1FE8FF00-BB83-7915-1A0D-0D46F12B265F}"/>
              </a:ext>
            </a:extLst>
          </p:cNvPr>
          <p:cNvSpPr txBox="1"/>
          <p:nvPr/>
        </p:nvSpPr>
        <p:spPr>
          <a:xfrm>
            <a:off x="11815482" y="6424428"/>
            <a:ext cx="376518" cy="461665"/>
          </a:xfrm>
          <a:prstGeom prst="rect">
            <a:avLst/>
          </a:prstGeom>
          <a:noFill/>
        </p:spPr>
        <p:txBody>
          <a:bodyPr wrap="square" rtlCol="0">
            <a:spAutoFit/>
          </a:bodyPr>
          <a:lstStyle/>
          <a:p>
            <a:r>
              <a:rPr lang="en-US" sz="2400" b="1" dirty="0"/>
              <a:t>8</a:t>
            </a:r>
          </a:p>
        </p:txBody>
      </p:sp>
    </p:spTree>
    <p:extLst>
      <p:ext uri="{BB962C8B-B14F-4D97-AF65-F5344CB8AC3E}">
        <p14:creationId xmlns:p14="http://schemas.microsoft.com/office/powerpoint/2010/main" val="3007146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EA5353E715EF49BDF6AFA9E5039D00" ma:contentTypeVersion="17" ma:contentTypeDescription="Create a new document." ma:contentTypeScope="" ma:versionID="7927e004a4d12283a5e1fea205397b73">
  <xsd:schema xmlns:xsd="http://www.w3.org/2001/XMLSchema" xmlns:xs="http://www.w3.org/2001/XMLSchema" xmlns:p="http://schemas.microsoft.com/office/2006/metadata/properties" xmlns:ns2="233b0b89-9944-4f46-a305-492c24b1a56f" xmlns:ns3="ed5c25aa-bf4c-44e3-a77b-42eb9502703b" targetNamespace="http://schemas.microsoft.com/office/2006/metadata/properties" ma:root="true" ma:fieldsID="32781e043061376fa35845c47b20c0f3" ns2:_="" ns3:_="">
    <xsd:import namespace="233b0b89-9944-4f46-a305-492c24b1a56f"/>
    <xsd:import namespace="ed5c25aa-bf4c-44e3-a77b-42eb950270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3b0b89-9944-4f46-a305-492c24b1a5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29e2793-fd10-4957-bf0a-6213050bb8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5c25aa-bf4c-44e3-a77b-42eb9502703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e39dcc-bc06-40ff-b085-23719ef4e6b1}" ma:internalName="TaxCatchAll" ma:showField="CatchAllData" ma:web="ed5c25aa-bf4c-44e3-a77b-42eb95027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d5c25aa-bf4c-44e3-a77b-42eb9502703b">
      <UserInfo>
        <DisplayName>Tristan Winkler</DisplayName>
        <AccountId>7</AccountId>
        <AccountType/>
      </UserInfo>
    </SharedWithUsers>
    <TaxCatchAll xmlns="ed5c25aa-bf4c-44e3-a77b-42eb9502703b" xsi:nil="true"/>
    <lcf76f155ced4ddcb4097134ff3c332f xmlns="233b0b89-9944-4f46-a305-492c24b1a5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CD7A6D-BCDC-45CC-8EE4-9857F77790AB}">
  <ds:schemaRefs>
    <ds:schemaRef ds:uri="http://schemas.microsoft.com/sharepoint/v3/contenttype/forms"/>
  </ds:schemaRefs>
</ds:datastoreItem>
</file>

<file path=customXml/itemProps2.xml><?xml version="1.0" encoding="utf-8"?>
<ds:datastoreItem xmlns:ds="http://schemas.openxmlformats.org/officeDocument/2006/customXml" ds:itemID="{66A7A7CC-8D85-4412-B82C-C5A949E7B1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3b0b89-9944-4f46-a305-492c24b1a56f"/>
    <ds:schemaRef ds:uri="ed5c25aa-bf4c-44e3-a77b-42eb950270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ED140D-45C0-43DF-B9DC-1EC58F9189C0}">
  <ds:schemaRefs>
    <ds:schemaRef ds:uri="http://schemas.microsoft.com/office/2006/metadata/properties"/>
    <ds:schemaRef ds:uri="http://schemas.microsoft.com/office/infopath/2007/PartnerControls"/>
    <ds:schemaRef ds:uri="ed5c25aa-bf4c-44e3-a77b-42eb9502703b"/>
    <ds:schemaRef ds:uri="233b0b89-9944-4f46-a305-492c24b1a56f"/>
  </ds:schemaRefs>
</ds:datastoreItem>
</file>

<file path=docProps/app.xml><?xml version="1.0" encoding="utf-8"?>
<Properties xmlns="http://schemas.openxmlformats.org/officeDocument/2006/extended-properties" xmlns:vt="http://schemas.openxmlformats.org/officeDocument/2006/docPropsVTypes">
  <TotalTime>4571</TotalTime>
  <Words>1360</Words>
  <Application>Microsoft Office PowerPoint</Application>
  <PresentationFormat>Widescreen</PresentationFormat>
  <Paragraphs>203</Paragraphs>
  <Slides>29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Adobe Clean DC</vt:lpstr>
      <vt:lpstr>Arial</vt:lpstr>
      <vt:lpstr>azo-sans-web</vt:lpstr>
      <vt:lpstr>Calibri</vt:lpstr>
      <vt:lpstr>Calibri Light</vt:lpstr>
      <vt:lpstr>Google Sans</vt:lpstr>
      <vt:lpstr>Open Sans</vt:lpstr>
      <vt:lpstr>Verdana</vt:lpstr>
      <vt:lpstr>Wingdings</vt:lpstr>
      <vt:lpstr>Office Theme</vt:lpstr>
      <vt:lpstr>Transportation Design for Wildlife Crossings</vt:lpstr>
      <vt:lpstr>Who We Are</vt:lpstr>
      <vt:lpstr>What We Do</vt:lpstr>
      <vt:lpstr>Why Is This Important?</vt:lpstr>
      <vt:lpstr>Definitions</vt:lpstr>
      <vt:lpstr>Why Now?</vt:lpstr>
      <vt:lpstr>PowerPoint Presentation</vt:lpstr>
      <vt:lpstr>Roads &amp; Wildlife in USA</vt:lpstr>
      <vt:lpstr>Roads &amp; Wildlife in NC</vt:lpstr>
      <vt:lpstr>Recent NC Studies</vt:lpstr>
      <vt:lpstr>Pigeon River Gorge Study</vt:lpstr>
      <vt:lpstr>NC Statewide Study</vt:lpstr>
      <vt:lpstr>Types of Crossings</vt:lpstr>
      <vt:lpstr>Signs</vt:lpstr>
      <vt:lpstr>Signs</vt:lpstr>
      <vt:lpstr>Signs/Fencing example, US 64 at Panther Mtn.</vt:lpstr>
      <vt:lpstr>Underpasses</vt:lpstr>
      <vt:lpstr>Bridges &amp;  Overpasses</vt:lpstr>
      <vt:lpstr>Bridges &amp;  Overpasses</vt:lpstr>
      <vt:lpstr>Not Just Big Critters</vt:lpstr>
      <vt:lpstr>So What Works?</vt:lpstr>
      <vt:lpstr>The Details</vt:lpstr>
      <vt:lpstr>The Details</vt:lpstr>
      <vt:lpstr>The Details</vt:lpstr>
      <vt:lpstr>The Details</vt:lpstr>
      <vt:lpstr>The Details</vt:lpstr>
      <vt:lpstr>The Details</vt:lpstr>
      <vt:lpstr>NCDOT – Stecoah Gap Overpass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Adams</dc:creator>
  <cp:lastModifiedBy>Scott Adams</cp:lastModifiedBy>
  <cp:revision>2</cp:revision>
  <dcterms:created xsi:type="dcterms:W3CDTF">2023-07-20T15:52:14Z</dcterms:created>
  <dcterms:modified xsi:type="dcterms:W3CDTF">2023-09-21T15:53:30Z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0x0101002CEA5353E715EF49BDF6AFA9E5039D00</vt:lpwstr>
  </property>
  <property fmtid="{D5CDD505-2E9C-101B-9397-08002B2CF9AE}" pid="3" name="MediaServiceImageTags">
    <vt:lpwstr/>
  </property>
</Properties>
</file>